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y="5715000" cx="9144000"/>
  <p:notesSz cx="6858000" cy="9144000"/>
  <p:embeddedFontLst>
    <p:embeddedFont>
      <p:font typeface="Ubuntu"/>
      <p:bold r:id="rId23"/>
      <p:boldItalic r:id="rId24"/>
    </p:embeddedFont>
    <p:embeddedFont>
      <p:font typeface="Roboto"/>
      <p:bold r:id="rId25"/>
      <p:boldItalic r:id="rId26"/>
    </p:embeddedFont>
    <p:embeddedFont>
      <p:font typeface="Plus Jakarta Sans"/>
      <p:regular r:id="rId27"/>
      <p:bold r:id="rId28"/>
      <p:italic r:id="rId29"/>
      <p:boldItalic r:id="rId30"/>
    </p:embeddedFont>
    <p:embeddedFont>
      <p:font typeface="Wix Madefor Display"/>
      <p:regular r:id="rId31"/>
      <p:bold r:id="rId32"/>
    </p:embeddedFont>
    <p:embeddedFont>
      <p:font typeface="Hind"/>
      <p:regular r:id="rId33"/>
      <p:bold r:id="rId34"/>
    </p:embeddedFont>
    <p:embeddedFont>
      <p:font typeface="Fira Sans"/>
      <p:regular r:id="rId35"/>
      <p:bold r:id="rId36"/>
      <p:italic r:id="rId37"/>
      <p:boldItalic r:id="rId38"/>
    </p:embeddedFont>
    <p:embeddedFont>
      <p:font typeface="Quicksand"/>
      <p:regular r:id="rId39"/>
      <p:bold r:id="rId40"/>
    </p:embeddedFont>
    <p:embeddedFont>
      <p:font typeface="Average Sans"/>
      <p:regular r:id="rId41"/>
    </p:embeddedFont>
    <p:embeddedFont>
      <p:font typeface="Sora"/>
      <p:regular r:id="rId42"/>
      <p:bold r:id="rId43"/>
    </p:embeddedFont>
    <p:embeddedFont>
      <p:font typeface="DM Sans"/>
      <p:regular r:id="rId44"/>
      <p:bold r:id="rId45"/>
      <p:italic r:id="rId46"/>
      <p:boldItalic r:id="rId47"/>
    </p:embeddedFont>
    <p:embeddedFont>
      <p:font typeface="Barlow"/>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800">
          <p15:clr>
            <a:srgbClr val="000000"/>
          </p15:clr>
        </p15:guide>
        <p15:guide id="2" pos="2902">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A7E92B7-DCA7-4530-BAA9-D9F50DFC434F}">
  <a:tblStyle styleId="{7A7E92B7-DCA7-4530-BAA9-D9F50DFC434F}"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800" orient="horz"/>
        <p:guide pos="2902"/>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Quicksand-bold.fntdata"/><Relationship Id="rId42" Type="http://schemas.openxmlformats.org/officeDocument/2006/relationships/font" Target="fonts/Sora-regular.fntdata"/><Relationship Id="rId41" Type="http://schemas.openxmlformats.org/officeDocument/2006/relationships/font" Target="fonts/AverageSans-regular.fntdata"/><Relationship Id="rId44" Type="http://schemas.openxmlformats.org/officeDocument/2006/relationships/font" Target="fonts/DMSans-regular.fntdata"/><Relationship Id="rId43" Type="http://schemas.openxmlformats.org/officeDocument/2006/relationships/font" Target="fonts/Sora-bold.fntdata"/><Relationship Id="rId46" Type="http://schemas.openxmlformats.org/officeDocument/2006/relationships/font" Target="fonts/DMSans-italic.fntdata"/><Relationship Id="rId45" Type="http://schemas.openxmlformats.org/officeDocument/2006/relationships/font" Target="fonts/DMSans-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Barlow-regular.fntdata"/><Relationship Id="rId47" Type="http://schemas.openxmlformats.org/officeDocument/2006/relationships/font" Target="fonts/DMSans-boldItalic.fntdata"/><Relationship Id="rId49" Type="http://schemas.openxmlformats.org/officeDocument/2006/relationships/font" Target="fonts/Barlow-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WixMadeforDisplay-regular.fntdata"/><Relationship Id="rId30" Type="http://schemas.openxmlformats.org/officeDocument/2006/relationships/font" Target="fonts/PlusJakartaSans-boldItalic.fntdata"/><Relationship Id="rId33" Type="http://schemas.openxmlformats.org/officeDocument/2006/relationships/font" Target="fonts/Hind-regular.fntdata"/><Relationship Id="rId32" Type="http://schemas.openxmlformats.org/officeDocument/2006/relationships/font" Target="fonts/WixMadeforDisplay-bold.fntdata"/><Relationship Id="rId35" Type="http://schemas.openxmlformats.org/officeDocument/2006/relationships/font" Target="fonts/FiraSans-regular.fntdata"/><Relationship Id="rId34" Type="http://schemas.openxmlformats.org/officeDocument/2006/relationships/font" Target="fonts/Hind-bold.fntdata"/><Relationship Id="rId37" Type="http://schemas.openxmlformats.org/officeDocument/2006/relationships/font" Target="fonts/FiraSans-italic.fntdata"/><Relationship Id="rId36" Type="http://schemas.openxmlformats.org/officeDocument/2006/relationships/font" Target="fonts/FiraSans-bold.fntdata"/><Relationship Id="rId39" Type="http://schemas.openxmlformats.org/officeDocument/2006/relationships/font" Target="fonts/Quicksand-regular.fntdata"/><Relationship Id="rId38" Type="http://schemas.openxmlformats.org/officeDocument/2006/relationships/font" Target="fonts/FiraSans-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Ubuntu-boldItalic.fntdata"/><Relationship Id="rId23" Type="http://schemas.openxmlformats.org/officeDocument/2006/relationships/font" Target="fonts/Ubuntu-bold.fntdata"/><Relationship Id="rId26" Type="http://schemas.openxmlformats.org/officeDocument/2006/relationships/font" Target="fonts/Roboto-boldItalic.fntdata"/><Relationship Id="rId25" Type="http://schemas.openxmlformats.org/officeDocument/2006/relationships/font" Target="fonts/Roboto-bold.fntdata"/><Relationship Id="rId28" Type="http://schemas.openxmlformats.org/officeDocument/2006/relationships/font" Target="fonts/PlusJakartaSans-bold.fntdata"/><Relationship Id="rId27" Type="http://schemas.openxmlformats.org/officeDocument/2006/relationships/font" Target="fonts/PlusJakartaSans-regular.fntdata"/><Relationship Id="rId29" Type="http://schemas.openxmlformats.org/officeDocument/2006/relationships/font" Target="fonts/PlusJakartaSans-italic.fntdata"/><Relationship Id="rId51" Type="http://schemas.openxmlformats.org/officeDocument/2006/relationships/font" Target="fonts/Barlow-boldItalic.fntdata"/><Relationship Id="rId50" Type="http://schemas.openxmlformats.org/officeDocument/2006/relationships/font" Target="fonts/Barlow-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it-IT"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1: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15: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 name="Google Shape;242;p16: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2: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p3: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p4: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p5: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6: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7: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p8: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9:notes"/>
          <p:cNvSpPr/>
          <p:nvPr>
            <p:ph idx="2" type="sldImg"/>
          </p:nvPr>
        </p:nvSpPr>
        <p:spPr>
          <a:xfrm>
            <a:off x="960438" y="1143000"/>
            <a:ext cx="49371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8.jp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chemeClr val="lt1"/>
        </a:solidFill>
      </p:bgPr>
    </p:bg>
    <p:spTree>
      <p:nvGrpSpPr>
        <p:cNvPr id="12" name="Shape 12"/>
        <p:cNvGrpSpPr/>
        <p:nvPr/>
      </p:nvGrpSpPr>
      <p:grpSpPr>
        <a:xfrm>
          <a:off x="0" y="0"/>
          <a:ext cx="0" cy="0"/>
          <a:chOff x="0" y="0"/>
          <a:chExt cx="0" cy="0"/>
        </a:xfrm>
      </p:grpSpPr>
      <p:sp>
        <p:nvSpPr>
          <p:cNvPr id="13" name="Google Shape;13;p2"/>
          <p:cNvSpPr txBox="1"/>
          <p:nvPr/>
        </p:nvSpPr>
        <p:spPr>
          <a:xfrm>
            <a:off x="6416040" y="2778760"/>
            <a:ext cx="2567940" cy="95313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it-IT" sz="800" u="none" cap="none" strike="noStrike">
                <a:solidFill>
                  <a:schemeClr val="dk1"/>
                </a:solidFill>
                <a:latin typeface="Sora"/>
                <a:ea typeface="Sora"/>
                <a:cs typeface="Sora"/>
                <a:sym typeface="Sora"/>
              </a:rPr>
              <a:t>Funded by the European Union. Views and opinions expressed are however those of the author(s) only and do not necessarily reflect those of the European Union or [name of the granting authority]. Neither the European Union nor the granting authority can be held responsible for them.</a:t>
            </a:r>
            <a:endParaRPr sz="800">
              <a:solidFill>
                <a:schemeClr val="dk1"/>
              </a:solidFill>
              <a:latin typeface="Sora"/>
              <a:ea typeface="Sora"/>
              <a:cs typeface="Sora"/>
              <a:sym typeface="Sora"/>
            </a:endParaRPr>
          </a:p>
        </p:txBody>
      </p:sp>
      <p:cxnSp>
        <p:nvCxnSpPr>
          <p:cNvPr id="14" name="Google Shape;14;p2"/>
          <p:cNvCxnSpPr/>
          <p:nvPr/>
        </p:nvCxnSpPr>
        <p:spPr>
          <a:xfrm>
            <a:off x="7366635" y="4957445"/>
            <a:ext cx="0" cy="377825"/>
          </a:xfrm>
          <a:prstGeom prst="straightConnector1">
            <a:avLst/>
          </a:prstGeom>
          <a:noFill/>
          <a:ln cap="flat" cmpd="sng" w="9525">
            <a:solidFill>
              <a:srgbClr val="020048"/>
            </a:solidFill>
            <a:prstDash val="solid"/>
            <a:round/>
            <a:headEnd len="sm" w="sm" type="none"/>
            <a:tailEnd len="sm" w="sm" type="none"/>
          </a:ln>
        </p:spPr>
      </p:cxnSp>
      <p:grpSp>
        <p:nvGrpSpPr>
          <p:cNvPr id="15" name="Google Shape;15;p2"/>
          <p:cNvGrpSpPr/>
          <p:nvPr/>
        </p:nvGrpSpPr>
        <p:grpSpPr>
          <a:xfrm>
            <a:off x="6451968" y="5017343"/>
            <a:ext cx="723878" cy="282489"/>
            <a:chOff x="6280150" y="5168900"/>
            <a:chExt cx="1041400" cy="406400"/>
          </a:xfrm>
        </p:grpSpPr>
        <p:sp>
          <p:nvSpPr>
            <p:cNvPr id="16" name="Google Shape;16;p2"/>
            <p:cNvSpPr/>
            <p:nvPr/>
          </p:nvSpPr>
          <p:spPr>
            <a:xfrm>
              <a:off x="6280150" y="5168900"/>
              <a:ext cx="1041400" cy="406400"/>
            </a:xfrm>
            <a:prstGeom prst="roundRect">
              <a:avLst>
                <a:gd fmla="val 16667" name="adj"/>
              </a:avLst>
            </a:prstGeom>
            <a:noFill/>
            <a:ln cap="flat" cmpd="sng" w="19050">
              <a:solidFill>
                <a:srgbClr val="7F7F7F"/>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 name="Google Shape;17;p2"/>
            <p:cNvSpPr txBox="1"/>
            <p:nvPr/>
          </p:nvSpPr>
          <p:spPr>
            <a:xfrm>
              <a:off x="6280150" y="5252709"/>
              <a:ext cx="1041400" cy="26566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it-IT" sz="600">
                  <a:solidFill>
                    <a:srgbClr val="B0B0B0"/>
                  </a:solidFill>
                  <a:latin typeface="Roboto"/>
                  <a:ea typeface="Roboto"/>
                  <a:cs typeface="Roboto"/>
                  <a:sym typeface="Roboto"/>
                </a:rPr>
                <a:t>Logo</a:t>
              </a:r>
              <a:endParaRPr b="1" i="1" sz="600">
                <a:solidFill>
                  <a:srgbClr val="B0B0B0"/>
                </a:solidFill>
                <a:latin typeface="Roboto"/>
                <a:ea typeface="Roboto"/>
                <a:cs typeface="Roboto"/>
                <a:sym typeface="Roboto"/>
              </a:endParaRPr>
            </a:p>
          </p:txBody>
        </p:sp>
      </p:grpSp>
      <p:pic>
        <p:nvPicPr>
          <p:cNvPr descr="/Users/mikelcurielm/Downloads/1x/Recurso 2.pngRecurso 2" id="18" name="Google Shape;18;p2"/>
          <p:cNvPicPr preferRelativeResize="0"/>
          <p:nvPr/>
        </p:nvPicPr>
        <p:blipFill rotWithShape="1">
          <a:blip r:embed="rId2">
            <a:alphaModFix/>
          </a:blip>
          <a:srcRect b="0" l="0" r="0" t="0"/>
          <a:stretch/>
        </p:blipFill>
        <p:spPr>
          <a:xfrm>
            <a:off x="7501890" y="5038725"/>
            <a:ext cx="1351280" cy="240030"/>
          </a:xfrm>
          <a:prstGeom prst="rect">
            <a:avLst/>
          </a:prstGeom>
          <a:noFill/>
          <a:ln>
            <a:noFill/>
          </a:ln>
        </p:spPr>
      </p:pic>
      <p:pic>
        <p:nvPicPr>
          <p:cNvPr id="19" name="Google Shape;19;p2"/>
          <p:cNvPicPr preferRelativeResize="0"/>
          <p:nvPr/>
        </p:nvPicPr>
        <p:blipFill rotWithShape="1">
          <a:blip r:embed="rId3">
            <a:alphaModFix/>
          </a:blip>
          <a:srcRect b="0" l="0" r="0" t="0"/>
          <a:stretch/>
        </p:blipFill>
        <p:spPr>
          <a:xfrm>
            <a:off x="6510655" y="1993265"/>
            <a:ext cx="1071880" cy="714375"/>
          </a:xfrm>
          <a:prstGeom prst="rect">
            <a:avLst/>
          </a:prstGeom>
          <a:noFill/>
          <a:ln>
            <a:noFill/>
          </a:ln>
        </p:spPr>
      </p:pic>
      <p:pic>
        <p:nvPicPr>
          <p:cNvPr descr="made4wind-portada" id="20" name="Google Shape;20;p2"/>
          <p:cNvPicPr preferRelativeResize="0"/>
          <p:nvPr/>
        </p:nvPicPr>
        <p:blipFill rotWithShape="1">
          <a:blip r:embed="rId4">
            <a:alphaModFix/>
          </a:blip>
          <a:srcRect b="7190" l="-333" r="159" t="41265"/>
          <a:stretch/>
        </p:blipFill>
        <p:spPr>
          <a:xfrm>
            <a:off x="-204470" y="-31115"/>
            <a:ext cx="9348470" cy="5777230"/>
          </a:xfrm>
          <a:prstGeom prst="rect">
            <a:avLst/>
          </a:prstGeom>
          <a:noFill/>
          <a:ln>
            <a:noFill/>
          </a:ln>
        </p:spPr>
      </p:pic>
      <p:pic>
        <p:nvPicPr>
          <p:cNvPr descr="Recurso 9" id="21" name="Google Shape;21;p2"/>
          <p:cNvPicPr preferRelativeResize="0"/>
          <p:nvPr/>
        </p:nvPicPr>
        <p:blipFill rotWithShape="1">
          <a:blip r:embed="rId5">
            <a:alphaModFix/>
          </a:blip>
          <a:srcRect b="0" l="0" r="0" t="0"/>
          <a:stretch/>
        </p:blipFill>
        <p:spPr>
          <a:xfrm>
            <a:off x="335915" y="372110"/>
            <a:ext cx="1226185" cy="1231900"/>
          </a:xfrm>
          <a:prstGeom prst="rect">
            <a:avLst/>
          </a:prstGeom>
          <a:noFill/>
          <a:ln>
            <a:noFill/>
          </a:ln>
        </p:spPr>
      </p:pic>
      <p:pic>
        <p:nvPicPr>
          <p:cNvPr descr="Recurso 12" id="22" name="Google Shape;22;p2"/>
          <p:cNvPicPr preferRelativeResize="0"/>
          <p:nvPr/>
        </p:nvPicPr>
        <p:blipFill rotWithShape="1">
          <a:blip r:embed="rId6">
            <a:alphaModFix amt="50000"/>
          </a:blip>
          <a:srcRect b="0" l="0" r="0" t="0"/>
          <a:stretch/>
        </p:blipFill>
        <p:spPr>
          <a:xfrm>
            <a:off x="-204470" y="2050415"/>
            <a:ext cx="9427845" cy="2043430"/>
          </a:xfrm>
          <a:prstGeom prst="rect">
            <a:avLst/>
          </a:prstGeom>
          <a:noFill/>
          <a:ln>
            <a:noFill/>
          </a:ln>
        </p:spPr>
      </p:pic>
      <p:pic>
        <p:nvPicPr>
          <p:cNvPr descr="Recurso 13" id="23" name="Google Shape;23;p2"/>
          <p:cNvPicPr preferRelativeResize="0"/>
          <p:nvPr/>
        </p:nvPicPr>
        <p:blipFill rotWithShape="1">
          <a:blip r:embed="rId7">
            <a:alphaModFix/>
          </a:blip>
          <a:srcRect b="0" l="0" r="0" t="0"/>
          <a:stretch/>
        </p:blipFill>
        <p:spPr>
          <a:xfrm>
            <a:off x="5283835" y="4539615"/>
            <a:ext cx="2082800" cy="79565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2">
  <p:cSld name="Section divider - 2">
    <p:bg>
      <p:bgPr>
        <a:blipFill>
          <a:blip r:embed="rId2">
            <a:alphaModFix/>
          </a:blip>
          <a:stretch>
            <a:fillRect/>
          </a:stretch>
        </a:blipFill>
      </p:bgPr>
    </p:bg>
    <p:spTree>
      <p:nvGrpSpPr>
        <p:cNvPr id="90" name="Shape 90"/>
        <p:cNvGrpSpPr/>
        <p:nvPr/>
      </p:nvGrpSpPr>
      <p:grpSpPr>
        <a:xfrm>
          <a:off x="0" y="0"/>
          <a:ext cx="0" cy="0"/>
          <a:chOff x="0" y="0"/>
          <a:chExt cx="0" cy="0"/>
        </a:xfrm>
      </p:grpSpPr>
      <p:sp>
        <p:nvSpPr>
          <p:cNvPr id="91" name="Google Shape;91;p11"/>
          <p:cNvSpPr txBox="1"/>
          <p:nvPr>
            <p:ph idx="1" type="body"/>
          </p:nvPr>
        </p:nvSpPr>
        <p:spPr>
          <a:xfrm>
            <a:off x="722313" y="2077968"/>
            <a:ext cx="7772400" cy="1250156"/>
          </a:xfrm>
          <a:prstGeom prst="rect">
            <a:avLst/>
          </a:prstGeom>
          <a:noFill/>
          <a:ln>
            <a:noFill/>
          </a:ln>
        </p:spPr>
        <p:txBody>
          <a:bodyPr anchorCtr="0" anchor="ctr" bIns="45700" lIns="91425" spcFirstLastPara="1" rIns="91425" wrap="square" tIns="45700">
            <a:normAutofit/>
          </a:bodyPr>
          <a:lstStyle>
            <a:lvl1pPr indent="-228600" lvl="0" marL="457200" algn="ctr">
              <a:spcBef>
                <a:spcPts val="400"/>
              </a:spcBef>
              <a:spcAft>
                <a:spcPts val="0"/>
              </a:spcAft>
              <a:buClr>
                <a:srgbClr val="1239DD"/>
              </a:buClr>
              <a:buSzPts val="2000"/>
              <a:buNone/>
              <a:defRPr b="0" i="0" sz="2000">
                <a:solidFill>
                  <a:srgbClr val="1239DD"/>
                </a:solidFill>
                <a:latin typeface="Fira Sans"/>
                <a:ea typeface="Fira Sans"/>
                <a:cs typeface="Fira Sans"/>
                <a:sym typeface="Fira Sans"/>
              </a:defRPr>
            </a:lvl1pPr>
            <a:lvl2pPr indent="-228600" lvl="1" marL="914400" algn="l">
              <a:spcBef>
                <a:spcPts val="360"/>
              </a:spcBef>
              <a:spcAft>
                <a:spcPts val="0"/>
              </a:spcAft>
              <a:buClr>
                <a:srgbClr val="9C9C9C"/>
              </a:buClr>
              <a:buSzPts val="1800"/>
              <a:buNone/>
              <a:defRPr sz="1800">
                <a:solidFill>
                  <a:srgbClr val="9C9C9C"/>
                </a:solidFill>
              </a:defRPr>
            </a:lvl2pPr>
            <a:lvl3pPr indent="-228600" lvl="2" marL="1371600" algn="l">
              <a:spcBef>
                <a:spcPts val="320"/>
              </a:spcBef>
              <a:spcAft>
                <a:spcPts val="0"/>
              </a:spcAft>
              <a:buClr>
                <a:srgbClr val="9C9C9C"/>
              </a:buClr>
              <a:buSzPts val="1600"/>
              <a:buNone/>
              <a:defRPr sz="1600">
                <a:solidFill>
                  <a:srgbClr val="9C9C9C"/>
                </a:solidFill>
              </a:defRPr>
            </a:lvl3pPr>
            <a:lvl4pPr indent="-228600" lvl="3" marL="1828800" algn="l">
              <a:spcBef>
                <a:spcPts val="280"/>
              </a:spcBef>
              <a:spcAft>
                <a:spcPts val="0"/>
              </a:spcAft>
              <a:buClr>
                <a:srgbClr val="9C9C9C"/>
              </a:buClr>
              <a:buSzPts val="1400"/>
              <a:buNone/>
              <a:defRPr sz="1400">
                <a:solidFill>
                  <a:srgbClr val="9C9C9C"/>
                </a:solidFill>
              </a:defRPr>
            </a:lvl4pPr>
            <a:lvl5pPr indent="-228600" lvl="4" marL="2286000" algn="l">
              <a:spcBef>
                <a:spcPts val="280"/>
              </a:spcBef>
              <a:spcAft>
                <a:spcPts val="0"/>
              </a:spcAft>
              <a:buClr>
                <a:srgbClr val="9C9C9C"/>
              </a:buClr>
              <a:buSzPts val="1400"/>
              <a:buNone/>
              <a:defRPr sz="1400">
                <a:solidFill>
                  <a:srgbClr val="9C9C9C"/>
                </a:solidFill>
              </a:defRPr>
            </a:lvl5pPr>
            <a:lvl6pPr indent="-228600" lvl="5" marL="2743200" algn="l">
              <a:spcBef>
                <a:spcPts val="280"/>
              </a:spcBef>
              <a:spcAft>
                <a:spcPts val="0"/>
              </a:spcAft>
              <a:buClr>
                <a:srgbClr val="9C9C9C"/>
              </a:buClr>
              <a:buSzPts val="1400"/>
              <a:buNone/>
              <a:defRPr sz="1400">
                <a:solidFill>
                  <a:srgbClr val="9C9C9C"/>
                </a:solidFill>
              </a:defRPr>
            </a:lvl6pPr>
            <a:lvl7pPr indent="-228600" lvl="6" marL="3200400" algn="l">
              <a:spcBef>
                <a:spcPts val="280"/>
              </a:spcBef>
              <a:spcAft>
                <a:spcPts val="0"/>
              </a:spcAft>
              <a:buClr>
                <a:srgbClr val="9C9C9C"/>
              </a:buClr>
              <a:buSzPts val="1400"/>
              <a:buNone/>
              <a:defRPr sz="1400">
                <a:solidFill>
                  <a:srgbClr val="9C9C9C"/>
                </a:solidFill>
              </a:defRPr>
            </a:lvl7pPr>
            <a:lvl8pPr indent="-228600" lvl="7" marL="3657600" algn="l">
              <a:spcBef>
                <a:spcPts val="280"/>
              </a:spcBef>
              <a:spcAft>
                <a:spcPts val="0"/>
              </a:spcAft>
              <a:buClr>
                <a:srgbClr val="9C9C9C"/>
              </a:buClr>
              <a:buSzPts val="1400"/>
              <a:buNone/>
              <a:defRPr sz="1400">
                <a:solidFill>
                  <a:srgbClr val="9C9C9C"/>
                </a:solidFill>
              </a:defRPr>
            </a:lvl8pPr>
            <a:lvl9pPr indent="-228600" lvl="8" marL="4114800" algn="l">
              <a:spcBef>
                <a:spcPts val="280"/>
              </a:spcBef>
              <a:spcAft>
                <a:spcPts val="0"/>
              </a:spcAft>
              <a:buClr>
                <a:srgbClr val="9C9C9C"/>
              </a:buClr>
              <a:buSzPts val="1400"/>
              <a:buNone/>
              <a:defRPr sz="1400">
                <a:solidFill>
                  <a:srgbClr val="9C9C9C"/>
                </a:solidFill>
              </a:defRPr>
            </a:lvl9pPr>
          </a:lstStyle>
          <a:p/>
        </p:txBody>
      </p:sp>
      <p:grpSp>
        <p:nvGrpSpPr>
          <p:cNvPr id="92" name="Google Shape;92;p11"/>
          <p:cNvGrpSpPr/>
          <p:nvPr/>
        </p:nvGrpSpPr>
        <p:grpSpPr>
          <a:xfrm>
            <a:off x="6264643" y="5259278"/>
            <a:ext cx="723878" cy="282489"/>
            <a:chOff x="6280150" y="5168900"/>
            <a:chExt cx="1041400" cy="406400"/>
          </a:xfrm>
        </p:grpSpPr>
        <p:sp>
          <p:nvSpPr>
            <p:cNvPr id="93" name="Google Shape;93;p11"/>
            <p:cNvSpPr/>
            <p:nvPr/>
          </p:nvSpPr>
          <p:spPr>
            <a:xfrm>
              <a:off x="6280150" y="5168900"/>
              <a:ext cx="1041400" cy="406400"/>
            </a:xfrm>
            <a:prstGeom prst="roundRect">
              <a:avLst>
                <a:gd fmla="val 16667" name="adj"/>
              </a:avLst>
            </a:prstGeom>
            <a:noFill/>
            <a:ln cap="flat" cmpd="sng" w="19050">
              <a:solidFill>
                <a:srgbClr val="7F7F7F"/>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 name="Google Shape;94;p11"/>
            <p:cNvSpPr txBox="1"/>
            <p:nvPr/>
          </p:nvSpPr>
          <p:spPr>
            <a:xfrm>
              <a:off x="6280150" y="5252709"/>
              <a:ext cx="1041400" cy="26566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it-IT" sz="600">
                  <a:solidFill>
                    <a:srgbClr val="B0B0B0"/>
                  </a:solidFill>
                  <a:latin typeface="Roboto"/>
                  <a:ea typeface="Roboto"/>
                  <a:cs typeface="Roboto"/>
                  <a:sym typeface="Roboto"/>
                </a:rPr>
                <a:t>Logo</a:t>
              </a:r>
              <a:endParaRPr b="1" i="1" sz="600">
                <a:solidFill>
                  <a:srgbClr val="B0B0B0"/>
                </a:solidFill>
                <a:latin typeface="Roboto"/>
                <a:ea typeface="Roboto"/>
                <a:cs typeface="Roboto"/>
                <a:sym typeface="Roboto"/>
              </a:endParaRPr>
            </a:p>
          </p:txBody>
        </p:sp>
      </p:grpSp>
      <p:cxnSp>
        <p:nvCxnSpPr>
          <p:cNvPr id="95" name="Google Shape;95;p11"/>
          <p:cNvCxnSpPr/>
          <p:nvPr/>
        </p:nvCxnSpPr>
        <p:spPr>
          <a:xfrm>
            <a:off x="7204710" y="5198745"/>
            <a:ext cx="0" cy="377825"/>
          </a:xfrm>
          <a:prstGeom prst="straightConnector1">
            <a:avLst/>
          </a:prstGeom>
          <a:noFill/>
          <a:ln cap="flat" cmpd="sng" w="9525">
            <a:solidFill>
              <a:srgbClr val="020048"/>
            </a:solidFill>
            <a:prstDash val="solid"/>
            <a:round/>
            <a:headEnd len="sm" w="sm" type="none"/>
            <a:tailEnd len="sm" w="sm" type="none"/>
          </a:ln>
        </p:spPr>
      </p:cxnSp>
      <p:pic>
        <p:nvPicPr>
          <p:cNvPr descr="/Users/mikelcurielm/Downloads/1x/Recurso 2.pngRecurso 2" id="96" name="Google Shape;96;p11"/>
          <p:cNvPicPr preferRelativeResize="0"/>
          <p:nvPr/>
        </p:nvPicPr>
        <p:blipFill rotWithShape="1">
          <a:blip r:embed="rId3">
            <a:alphaModFix/>
          </a:blip>
          <a:srcRect b="0" l="0" r="0" t="0"/>
          <a:stretch/>
        </p:blipFill>
        <p:spPr>
          <a:xfrm>
            <a:off x="7409180" y="5245100"/>
            <a:ext cx="1408430" cy="25019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7" name="Shape 97"/>
        <p:cNvGrpSpPr/>
        <p:nvPr/>
      </p:nvGrpSpPr>
      <p:grpSpPr>
        <a:xfrm>
          <a:off x="0" y="0"/>
          <a:ext cx="0" cy="0"/>
          <a:chOff x="0" y="0"/>
          <a:chExt cx="0" cy="0"/>
        </a:xfrm>
      </p:grpSpPr>
      <p:sp>
        <p:nvSpPr>
          <p:cNvPr id="98" name="Google Shape;98;p12"/>
          <p:cNvSpPr txBox="1"/>
          <p:nvPr>
            <p:ph type="title"/>
          </p:nvPr>
        </p:nvSpPr>
        <p:spPr>
          <a:xfrm>
            <a:off x="311700" y="494472"/>
            <a:ext cx="8520600" cy="636333"/>
          </a:xfrm>
          <a:prstGeom prst="rect">
            <a:avLst/>
          </a:prstGeom>
          <a:noFill/>
          <a:ln>
            <a:noFill/>
          </a:ln>
        </p:spPr>
        <p:txBody>
          <a:bodyPr anchorCtr="0" anchor="t" bIns="91425" lIns="91425" spcFirstLastPara="1" rIns="91425" wrap="square" tIns="91425">
            <a:noAutofit/>
          </a:bodyPr>
          <a:lstStyle>
            <a:lvl1pPr lvl="0" algn="l">
              <a:spcBef>
                <a:spcPts val="0"/>
              </a:spcBef>
              <a:spcAft>
                <a:spcPts val="0"/>
              </a:spcAft>
              <a:buClr>
                <a:srgbClr val="1239DD"/>
              </a:buClr>
              <a:buSzPts val="2800"/>
              <a:buFont typeface="Fira Sans"/>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9" name="Google Shape;99;p12"/>
          <p:cNvSpPr txBox="1"/>
          <p:nvPr>
            <p:ph idx="1" type="body"/>
          </p:nvPr>
        </p:nvSpPr>
        <p:spPr>
          <a:xfrm>
            <a:off x="311700" y="1280528"/>
            <a:ext cx="8520600" cy="3796000"/>
          </a:xfrm>
          <a:prstGeom prst="rect">
            <a:avLst/>
          </a:prstGeom>
          <a:noFill/>
          <a:ln>
            <a:noFill/>
          </a:ln>
        </p:spPr>
        <p:txBody>
          <a:bodyPr anchorCtr="0" anchor="t" bIns="91425" lIns="91425" spcFirstLastPara="1" rIns="91425" wrap="square" tIns="91425">
            <a:noAutofit/>
          </a:bodyPr>
          <a:lstStyle>
            <a:lvl1pPr indent="-342900" lvl="0" marL="457200" algn="l">
              <a:spcBef>
                <a:spcPts val="0"/>
              </a:spcBef>
              <a:spcAft>
                <a:spcPts val="0"/>
              </a:spcAft>
              <a:buClr>
                <a:srgbClr val="B0B0B0"/>
              </a:buClr>
              <a:buSzPts val="1800"/>
              <a:buChar char="●"/>
              <a:defRPr/>
            </a:lvl1pPr>
            <a:lvl2pPr indent="-317500" lvl="1" marL="914400" algn="l">
              <a:spcBef>
                <a:spcPts val="1600"/>
              </a:spcBef>
              <a:spcAft>
                <a:spcPts val="0"/>
              </a:spcAft>
              <a:buClr>
                <a:srgbClr val="B0B0B0"/>
              </a:buClr>
              <a:buSzPts val="1400"/>
              <a:buChar char="○"/>
              <a:defRPr/>
            </a:lvl2pPr>
            <a:lvl3pPr indent="-317500" lvl="2" marL="1371600" algn="l">
              <a:spcBef>
                <a:spcPts val="1600"/>
              </a:spcBef>
              <a:spcAft>
                <a:spcPts val="0"/>
              </a:spcAft>
              <a:buClr>
                <a:srgbClr val="B0B0B0"/>
              </a:buClr>
              <a:buSzPts val="1400"/>
              <a:buChar char="■"/>
              <a:defRPr/>
            </a:lvl3pPr>
            <a:lvl4pPr indent="-317500" lvl="3" marL="1828800" algn="l">
              <a:spcBef>
                <a:spcPts val="1600"/>
              </a:spcBef>
              <a:spcAft>
                <a:spcPts val="0"/>
              </a:spcAft>
              <a:buClr>
                <a:srgbClr val="B0B0B0"/>
              </a:buClr>
              <a:buSzPts val="1400"/>
              <a:buChar char="●"/>
              <a:defRPr/>
            </a:lvl4pPr>
            <a:lvl5pPr indent="-317500" lvl="4" marL="2286000" algn="l">
              <a:spcBef>
                <a:spcPts val="1600"/>
              </a:spcBef>
              <a:spcAft>
                <a:spcPts val="0"/>
              </a:spcAft>
              <a:buClr>
                <a:srgbClr val="B0B0B0"/>
              </a:buClr>
              <a:buSzPts val="1400"/>
              <a:buChar char="○"/>
              <a:defRPr/>
            </a:lvl5pPr>
            <a:lvl6pPr indent="-317500" lvl="5" marL="2743200" algn="l">
              <a:spcBef>
                <a:spcPts val="1600"/>
              </a:spcBef>
              <a:spcAft>
                <a:spcPts val="0"/>
              </a:spcAft>
              <a:buClr>
                <a:schemeClr val="dk1"/>
              </a:buClr>
              <a:buSzPts val="1400"/>
              <a:buChar char="■"/>
              <a:defRPr/>
            </a:lvl6pPr>
            <a:lvl7pPr indent="-317500" lvl="6" marL="3200400" algn="l">
              <a:spcBef>
                <a:spcPts val="1600"/>
              </a:spcBef>
              <a:spcAft>
                <a:spcPts val="0"/>
              </a:spcAft>
              <a:buClr>
                <a:schemeClr val="dk1"/>
              </a:buClr>
              <a:buSzPts val="1400"/>
              <a:buChar char="●"/>
              <a:defRPr/>
            </a:lvl7pPr>
            <a:lvl8pPr indent="-317500" lvl="7" marL="3657600" algn="l">
              <a:spcBef>
                <a:spcPts val="1600"/>
              </a:spcBef>
              <a:spcAft>
                <a:spcPts val="0"/>
              </a:spcAft>
              <a:buClr>
                <a:schemeClr val="dk1"/>
              </a:buClr>
              <a:buSzPts val="1400"/>
              <a:buChar char="○"/>
              <a:defRPr/>
            </a:lvl8pPr>
            <a:lvl9pPr indent="-317500" lvl="8" marL="4114800" algn="l">
              <a:spcBef>
                <a:spcPts val="1600"/>
              </a:spcBef>
              <a:spcAft>
                <a:spcPts val="1600"/>
              </a:spcAft>
              <a:buClr>
                <a:schemeClr val="dk1"/>
              </a:buClr>
              <a:buSzPts val="1400"/>
              <a:buChar char="■"/>
              <a:defRPr/>
            </a:lvl9pPr>
          </a:lstStyle>
          <a:p/>
        </p:txBody>
      </p:sp>
      <p:sp>
        <p:nvSpPr>
          <p:cNvPr id="100" name="Google Shape;100;p12"/>
          <p:cNvSpPr txBox="1"/>
          <p:nvPr>
            <p:ph idx="12" type="sldNum"/>
          </p:nvPr>
        </p:nvSpPr>
        <p:spPr>
          <a:xfrm>
            <a:off x="8472458" y="5181352"/>
            <a:ext cx="548700" cy="437333"/>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1pPr>
            <a:lvl2pPr indent="0" lvl="1" marL="0" marR="0" rtl="0" algn="r">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2pPr>
            <a:lvl3pPr indent="0" lvl="2" marL="0" marR="0" rtl="0" algn="r">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3pPr>
            <a:lvl4pPr indent="0" lvl="3" marL="0" marR="0" rtl="0" algn="r">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4pPr>
            <a:lvl5pPr indent="0" lvl="4" marL="0" marR="0" rtl="0" algn="r">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5pPr>
            <a:lvl6pPr indent="0" lvl="5" marL="0" marR="0" rtl="0" algn="r">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6pPr>
            <a:lvl7pPr indent="0" lvl="6" marL="0" marR="0" rtl="0" algn="r">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7pPr>
            <a:lvl8pPr indent="0" lvl="7" marL="0" marR="0" rtl="0" algn="r">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8pPr>
            <a:lvl9pPr indent="0" lvl="8" marL="0" marR="0" rtl="0" algn="r">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text">
  <p:cSld name="Two column text">
    <p:spTree>
      <p:nvGrpSpPr>
        <p:cNvPr id="24" name="Shape 24"/>
        <p:cNvGrpSpPr/>
        <p:nvPr/>
      </p:nvGrpSpPr>
      <p:grpSpPr>
        <a:xfrm>
          <a:off x="0" y="0"/>
          <a:ext cx="0" cy="0"/>
          <a:chOff x="0" y="0"/>
          <a:chExt cx="0" cy="0"/>
        </a:xfrm>
      </p:grpSpPr>
      <p:sp>
        <p:nvSpPr>
          <p:cNvPr id="25" name="Google Shape;25;p3"/>
          <p:cNvSpPr txBox="1"/>
          <p:nvPr>
            <p:ph type="title"/>
          </p:nvPr>
        </p:nvSpPr>
        <p:spPr>
          <a:xfrm>
            <a:off x="457200" y="228866"/>
            <a:ext cx="4113650" cy="9525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1239DD"/>
              </a:buClr>
              <a:buSzPts val="2500"/>
              <a:buFont typeface="Fira Sans"/>
              <a:buNone/>
              <a:defRPr>
                <a:solidFill>
                  <a:srgbClr val="1239DD"/>
                </a:solidFill>
                <a:latin typeface="Fira Sans"/>
                <a:ea typeface="Fira Sans"/>
                <a:cs typeface="Fira Sans"/>
                <a:sym typeface="Fir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3"/>
          <p:cNvSpPr txBox="1"/>
          <p:nvPr>
            <p:ph idx="1" type="body"/>
          </p:nvPr>
        </p:nvSpPr>
        <p:spPr>
          <a:xfrm>
            <a:off x="457201" y="1349967"/>
            <a:ext cx="3923453" cy="3656411"/>
          </a:xfrm>
          <a:prstGeom prst="rect">
            <a:avLst/>
          </a:prstGeom>
          <a:noFill/>
          <a:ln>
            <a:noFill/>
          </a:ln>
        </p:spPr>
        <p:txBody>
          <a:bodyPr anchorCtr="0" anchor="t" bIns="45700" lIns="91425" spcFirstLastPara="1" rIns="91425" wrap="square" tIns="45700">
            <a:normAutofit/>
          </a:bodyPr>
          <a:lstStyle>
            <a:lvl1pPr indent="-323850" lvl="0" marL="457200" algn="l">
              <a:spcBef>
                <a:spcPts val="300"/>
              </a:spcBef>
              <a:spcAft>
                <a:spcPts val="0"/>
              </a:spcAft>
              <a:buClr>
                <a:srgbClr val="B0B0B0"/>
              </a:buClr>
              <a:buSzPts val="1500"/>
              <a:buChar char="•"/>
              <a:defRPr>
                <a:latin typeface="Quicksand"/>
                <a:ea typeface="Quicksand"/>
                <a:cs typeface="Quicksand"/>
                <a:sym typeface="Quicksand"/>
              </a:defRPr>
            </a:lvl1pPr>
            <a:lvl2pPr indent="-323850" lvl="1" marL="914400" algn="l">
              <a:spcBef>
                <a:spcPts val="300"/>
              </a:spcBef>
              <a:spcAft>
                <a:spcPts val="0"/>
              </a:spcAft>
              <a:buClr>
                <a:srgbClr val="B0B0B0"/>
              </a:buClr>
              <a:buSzPts val="1500"/>
              <a:buChar char="–"/>
              <a:defRPr>
                <a:latin typeface="Quicksand"/>
                <a:ea typeface="Quicksand"/>
                <a:cs typeface="Quicksand"/>
                <a:sym typeface="Quicksand"/>
              </a:defRPr>
            </a:lvl2pPr>
            <a:lvl3pPr indent="-323850" lvl="2" marL="1371600" algn="l">
              <a:spcBef>
                <a:spcPts val="300"/>
              </a:spcBef>
              <a:spcAft>
                <a:spcPts val="0"/>
              </a:spcAft>
              <a:buClr>
                <a:srgbClr val="B0B0B0"/>
              </a:buClr>
              <a:buSzPts val="1500"/>
              <a:buChar char="•"/>
              <a:defRPr>
                <a:latin typeface="Quicksand"/>
                <a:ea typeface="Quicksand"/>
                <a:cs typeface="Quicksand"/>
                <a:sym typeface="Quicksand"/>
              </a:defRPr>
            </a:lvl3pPr>
            <a:lvl4pPr indent="-323850" lvl="3" marL="1828800" algn="l">
              <a:spcBef>
                <a:spcPts val="300"/>
              </a:spcBef>
              <a:spcAft>
                <a:spcPts val="0"/>
              </a:spcAft>
              <a:buClr>
                <a:srgbClr val="B0B0B0"/>
              </a:buClr>
              <a:buSzPts val="1500"/>
              <a:buChar char="–"/>
              <a:defRPr>
                <a:latin typeface="Quicksand"/>
                <a:ea typeface="Quicksand"/>
                <a:cs typeface="Quicksand"/>
                <a:sym typeface="Quicksand"/>
              </a:defRPr>
            </a:lvl4pPr>
            <a:lvl5pPr indent="-323850" lvl="4" marL="2286000" algn="l">
              <a:spcBef>
                <a:spcPts val="300"/>
              </a:spcBef>
              <a:spcAft>
                <a:spcPts val="0"/>
              </a:spcAft>
              <a:buClr>
                <a:srgbClr val="B0B0B0"/>
              </a:buClr>
              <a:buSzPts val="1500"/>
              <a:buChar char="»"/>
              <a:defRPr>
                <a:latin typeface="Quicksand"/>
                <a:ea typeface="Quicksand"/>
                <a:cs typeface="Quicksand"/>
                <a:sym typeface="Quicksand"/>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7" name="Google Shape;27;p3"/>
          <p:cNvSpPr txBox="1"/>
          <p:nvPr>
            <p:ph idx="2" type="body"/>
          </p:nvPr>
        </p:nvSpPr>
        <p:spPr>
          <a:xfrm>
            <a:off x="4856260" y="1349967"/>
            <a:ext cx="3923453" cy="3656411"/>
          </a:xfrm>
          <a:prstGeom prst="rect">
            <a:avLst/>
          </a:prstGeom>
          <a:noFill/>
          <a:ln>
            <a:noFill/>
          </a:ln>
        </p:spPr>
        <p:txBody>
          <a:bodyPr anchorCtr="0" anchor="t" bIns="45700" lIns="91425" spcFirstLastPara="1" rIns="91425" wrap="square" tIns="45700">
            <a:normAutofit/>
          </a:bodyPr>
          <a:lstStyle>
            <a:lvl1pPr indent="-323850" lvl="0" marL="457200" algn="l">
              <a:spcBef>
                <a:spcPts val="300"/>
              </a:spcBef>
              <a:spcAft>
                <a:spcPts val="0"/>
              </a:spcAft>
              <a:buClr>
                <a:srgbClr val="B0B0B0"/>
              </a:buClr>
              <a:buSzPts val="1500"/>
              <a:buChar char="•"/>
              <a:defRPr>
                <a:latin typeface="Quicksand"/>
                <a:ea typeface="Quicksand"/>
                <a:cs typeface="Quicksand"/>
                <a:sym typeface="Quicksand"/>
              </a:defRPr>
            </a:lvl1pPr>
            <a:lvl2pPr indent="-323850" lvl="1" marL="914400" algn="l">
              <a:spcBef>
                <a:spcPts val="300"/>
              </a:spcBef>
              <a:spcAft>
                <a:spcPts val="0"/>
              </a:spcAft>
              <a:buClr>
                <a:srgbClr val="B0B0B0"/>
              </a:buClr>
              <a:buSzPts val="1500"/>
              <a:buChar char="–"/>
              <a:defRPr>
                <a:latin typeface="Quicksand"/>
                <a:ea typeface="Quicksand"/>
                <a:cs typeface="Quicksand"/>
                <a:sym typeface="Quicksand"/>
              </a:defRPr>
            </a:lvl2pPr>
            <a:lvl3pPr indent="-323850" lvl="2" marL="1371600" algn="l">
              <a:spcBef>
                <a:spcPts val="300"/>
              </a:spcBef>
              <a:spcAft>
                <a:spcPts val="0"/>
              </a:spcAft>
              <a:buClr>
                <a:srgbClr val="B0B0B0"/>
              </a:buClr>
              <a:buSzPts val="1500"/>
              <a:buChar char="•"/>
              <a:defRPr>
                <a:latin typeface="Quicksand"/>
                <a:ea typeface="Quicksand"/>
                <a:cs typeface="Quicksand"/>
                <a:sym typeface="Quicksand"/>
              </a:defRPr>
            </a:lvl3pPr>
            <a:lvl4pPr indent="-323850" lvl="3" marL="1828800" algn="l">
              <a:spcBef>
                <a:spcPts val="300"/>
              </a:spcBef>
              <a:spcAft>
                <a:spcPts val="0"/>
              </a:spcAft>
              <a:buClr>
                <a:srgbClr val="B0B0B0"/>
              </a:buClr>
              <a:buSzPts val="1500"/>
              <a:buChar char="–"/>
              <a:defRPr>
                <a:latin typeface="Quicksand"/>
                <a:ea typeface="Quicksand"/>
                <a:cs typeface="Quicksand"/>
                <a:sym typeface="Quicksand"/>
              </a:defRPr>
            </a:lvl4pPr>
            <a:lvl5pPr indent="-323850" lvl="4" marL="2286000" algn="l">
              <a:spcBef>
                <a:spcPts val="300"/>
              </a:spcBef>
              <a:spcAft>
                <a:spcPts val="0"/>
              </a:spcAft>
              <a:buClr>
                <a:srgbClr val="B0B0B0"/>
              </a:buClr>
              <a:buSzPts val="1500"/>
              <a:buChar char="»"/>
              <a:defRPr>
                <a:latin typeface="Quicksand"/>
                <a:ea typeface="Quicksand"/>
                <a:cs typeface="Quicksand"/>
                <a:sym typeface="Quicksand"/>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3"/>
          <p:cNvSpPr txBox="1"/>
          <p:nvPr/>
        </p:nvSpPr>
        <p:spPr>
          <a:xfrm>
            <a:off x="469900" y="5309268"/>
            <a:ext cx="387350"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fld id="{00000000-1234-1234-1234-123412341234}" type="slidenum">
              <a:rPr b="0" i="0" lang="it-IT" sz="800">
                <a:solidFill>
                  <a:schemeClr val="dk1"/>
                </a:solidFill>
                <a:latin typeface="Quicksand"/>
                <a:ea typeface="Quicksand"/>
                <a:cs typeface="Quicksand"/>
                <a:sym typeface="Quicksand"/>
              </a:rPr>
              <a:t>‹#›</a:t>
            </a:fld>
            <a:endParaRPr b="0" i="0" sz="800">
              <a:solidFill>
                <a:schemeClr val="dk1"/>
              </a:solidFill>
              <a:latin typeface="Quicksand"/>
              <a:ea typeface="Quicksand"/>
              <a:cs typeface="Quicksand"/>
              <a:sym typeface="Quicksand"/>
            </a:endParaRPr>
          </a:p>
        </p:txBody>
      </p:sp>
      <p:cxnSp>
        <p:nvCxnSpPr>
          <p:cNvPr id="29" name="Google Shape;29;p3"/>
          <p:cNvCxnSpPr/>
          <p:nvPr/>
        </p:nvCxnSpPr>
        <p:spPr>
          <a:xfrm>
            <a:off x="565150" y="5296568"/>
            <a:ext cx="387350" cy="0"/>
          </a:xfrm>
          <a:prstGeom prst="straightConnector1">
            <a:avLst/>
          </a:prstGeom>
          <a:noFill/>
          <a:ln cap="flat" cmpd="sng" w="9525">
            <a:solidFill>
              <a:srgbClr val="607687"/>
            </a:solidFill>
            <a:prstDash val="solid"/>
            <a:round/>
            <a:headEnd len="sm" w="sm" type="none"/>
            <a:tailEnd len="sm" w="sm" type="none"/>
          </a:ln>
        </p:spPr>
      </p:cxnSp>
      <p:grpSp>
        <p:nvGrpSpPr>
          <p:cNvPr id="30" name="Google Shape;30;p3"/>
          <p:cNvGrpSpPr/>
          <p:nvPr/>
        </p:nvGrpSpPr>
        <p:grpSpPr>
          <a:xfrm>
            <a:off x="6264643" y="5259278"/>
            <a:ext cx="723878" cy="282489"/>
            <a:chOff x="6280150" y="5168900"/>
            <a:chExt cx="1041400" cy="406400"/>
          </a:xfrm>
        </p:grpSpPr>
        <p:sp>
          <p:nvSpPr>
            <p:cNvPr id="31" name="Google Shape;31;p3"/>
            <p:cNvSpPr/>
            <p:nvPr/>
          </p:nvSpPr>
          <p:spPr>
            <a:xfrm>
              <a:off x="6280150" y="5168900"/>
              <a:ext cx="1041400" cy="406400"/>
            </a:xfrm>
            <a:prstGeom prst="roundRect">
              <a:avLst>
                <a:gd fmla="val 16667" name="adj"/>
              </a:avLst>
            </a:prstGeom>
            <a:noFill/>
            <a:ln cap="flat" cmpd="sng" w="19050">
              <a:solidFill>
                <a:srgbClr val="7F7F7F"/>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 name="Google Shape;32;p3"/>
            <p:cNvSpPr txBox="1"/>
            <p:nvPr/>
          </p:nvSpPr>
          <p:spPr>
            <a:xfrm>
              <a:off x="6280150" y="5252709"/>
              <a:ext cx="1041400" cy="26566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it-IT" sz="600">
                  <a:solidFill>
                    <a:srgbClr val="B0B0B0"/>
                  </a:solidFill>
                  <a:latin typeface="Roboto"/>
                  <a:ea typeface="Roboto"/>
                  <a:cs typeface="Roboto"/>
                  <a:sym typeface="Roboto"/>
                </a:rPr>
                <a:t>Logo</a:t>
              </a:r>
              <a:endParaRPr b="1" i="1" sz="600">
                <a:solidFill>
                  <a:srgbClr val="B0B0B0"/>
                </a:solidFill>
                <a:latin typeface="Roboto"/>
                <a:ea typeface="Roboto"/>
                <a:cs typeface="Roboto"/>
                <a:sym typeface="Roboto"/>
              </a:endParaRPr>
            </a:p>
          </p:txBody>
        </p:sp>
      </p:grpSp>
      <p:cxnSp>
        <p:nvCxnSpPr>
          <p:cNvPr id="33" name="Google Shape;33;p3"/>
          <p:cNvCxnSpPr/>
          <p:nvPr/>
        </p:nvCxnSpPr>
        <p:spPr>
          <a:xfrm>
            <a:off x="7204710" y="5198745"/>
            <a:ext cx="0" cy="377825"/>
          </a:xfrm>
          <a:prstGeom prst="straightConnector1">
            <a:avLst/>
          </a:prstGeom>
          <a:noFill/>
          <a:ln cap="flat" cmpd="sng" w="9525">
            <a:solidFill>
              <a:srgbClr val="020048"/>
            </a:solidFill>
            <a:prstDash val="solid"/>
            <a:round/>
            <a:headEnd len="sm" w="sm" type="none"/>
            <a:tailEnd len="sm" w="sm" type="none"/>
          </a:ln>
        </p:spPr>
      </p:cxnSp>
      <p:pic>
        <p:nvPicPr>
          <p:cNvPr descr="/Users/mikelcurielm/Downloads/1x/Recurso 2.pngRecurso 2" id="34" name="Google Shape;34;p3"/>
          <p:cNvPicPr preferRelativeResize="0"/>
          <p:nvPr/>
        </p:nvPicPr>
        <p:blipFill rotWithShape="1">
          <a:blip r:embed="rId2">
            <a:alphaModFix/>
          </a:blip>
          <a:srcRect b="0" l="0" r="0" t="0"/>
          <a:stretch/>
        </p:blipFill>
        <p:spPr>
          <a:xfrm>
            <a:off x="7409180" y="5245100"/>
            <a:ext cx="1408430" cy="25019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1">
  <p:cSld name="Section divider - 1">
    <p:bg>
      <p:bgPr>
        <a:solidFill>
          <a:schemeClr val="lt1"/>
        </a:solidFill>
      </p:bgPr>
    </p:bg>
    <p:spTree>
      <p:nvGrpSpPr>
        <p:cNvPr id="35" name="Shape 35"/>
        <p:cNvGrpSpPr/>
        <p:nvPr/>
      </p:nvGrpSpPr>
      <p:grpSpPr>
        <a:xfrm>
          <a:off x="0" y="0"/>
          <a:ext cx="0" cy="0"/>
          <a:chOff x="0" y="0"/>
          <a:chExt cx="0" cy="0"/>
        </a:xfrm>
      </p:grpSpPr>
      <p:sp>
        <p:nvSpPr>
          <p:cNvPr id="36" name="Google Shape;36;p4"/>
          <p:cNvSpPr txBox="1"/>
          <p:nvPr>
            <p:ph idx="1" type="body"/>
          </p:nvPr>
        </p:nvSpPr>
        <p:spPr>
          <a:xfrm>
            <a:off x="722313" y="2077968"/>
            <a:ext cx="7772400" cy="1250156"/>
          </a:xfrm>
          <a:prstGeom prst="rect">
            <a:avLst/>
          </a:prstGeom>
          <a:noFill/>
          <a:ln>
            <a:noFill/>
          </a:ln>
        </p:spPr>
        <p:txBody>
          <a:bodyPr anchorCtr="0" anchor="ctr" bIns="45700" lIns="91425" spcFirstLastPara="1" rIns="91425" wrap="square" tIns="45700">
            <a:normAutofit/>
          </a:bodyPr>
          <a:lstStyle>
            <a:lvl1pPr indent="-228600" lvl="0" marL="457200" algn="ctr">
              <a:spcBef>
                <a:spcPts val="400"/>
              </a:spcBef>
              <a:spcAft>
                <a:spcPts val="0"/>
              </a:spcAft>
              <a:buClr>
                <a:srgbClr val="2FD980"/>
              </a:buClr>
              <a:buSzPts val="2000"/>
              <a:buNone/>
              <a:defRPr b="1" i="0" sz="2000">
                <a:solidFill>
                  <a:srgbClr val="2FD980"/>
                </a:solidFill>
                <a:latin typeface="Plus Jakarta Sans"/>
                <a:ea typeface="Plus Jakarta Sans"/>
                <a:cs typeface="Plus Jakarta Sans"/>
                <a:sym typeface="Plus Jakarta Sans"/>
              </a:defRPr>
            </a:lvl1pPr>
            <a:lvl2pPr indent="-228600" lvl="1" marL="914400" algn="l">
              <a:spcBef>
                <a:spcPts val="360"/>
              </a:spcBef>
              <a:spcAft>
                <a:spcPts val="0"/>
              </a:spcAft>
              <a:buClr>
                <a:srgbClr val="9C9C9C"/>
              </a:buClr>
              <a:buSzPts val="1800"/>
              <a:buNone/>
              <a:defRPr sz="1800">
                <a:solidFill>
                  <a:srgbClr val="9C9C9C"/>
                </a:solidFill>
              </a:defRPr>
            </a:lvl2pPr>
            <a:lvl3pPr indent="-228600" lvl="2" marL="1371600" algn="l">
              <a:spcBef>
                <a:spcPts val="320"/>
              </a:spcBef>
              <a:spcAft>
                <a:spcPts val="0"/>
              </a:spcAft>
              <a:buClr>
                <a:srgbClr val="9C9C9C"/>
              </a:buClr>
              <a:buSzPts val="1600"/>
              <a:buNone/>
              <a:defRPr sz="1600">
                <a:solidFill>
                  <a:srgbClr val="9C9C9C"/>
                </a:solidFill>
              </a:defRPr>
            </a:lvl3pPr>
            <a:lvl4pPr indent="-228600" lvl="3" marL="1828800" algn="l">
              <a:spcBef>
                <a:spcPts val="280"/>
              </a:spcBef>
              <a:spcAft>
                <a:spcPts val="0"/>
              </a:spcAft>
              <a:buClr>
                <a:srgbClr val="9C9C9C"/>
              </a:buClr>
              <a:buSzPts val="1400"/>
              <a:buNone/>
              <a:defRPr sz="1400">
                <a:solidFill>
                  <a:srgbClr val="9C9C9C"/>
                </a:solidFill>
              </a:defRPr>
            </a:lvl4pPr>
            <a:lvl5pPr indent="-228600" lvl="4" marL="2286000" algn="l">
              <a:spcBef>
                <a:spcPts val="280"/>
              </a:spcBef>
              <a:spcAft>
                <a:spcPts val="0"/>
              </a:spcAft>
              <a:buClr>
                <a:srgbClr val="9C9C9C"/>
              </a:buClr>
              <a:buSzPts val="1400"/>
              <a:buNone/>
              <a:defRPr sz="1400">
                <a:solidFill>
                  <a:srgbClr val="9C9C9C"/>
                </a:solidFill>
              </a:defRPr>
            </a:lvl5pPr>
            <a:lvl6pPr indent="-228600" lvl="5" marL="2743200" algn="l">
              <a:spcBef>
                <a:spcPts val="280"/>
              </a:spcBef>
              <a:spcAft>
                <a:spcPts val="0"/>
              </a:spcAft>
              <a:buClr>
                <a:srgbClr val="9C9C9C"/>
              </a:buClr>
              <a:buSzPts val="1400"/>
              <a:buNone/>
              <a:defRPr sz="1400">
                <a:solidFill>
                  <a:srgbClr val="9C9C9C"/>
                </a:solidFill>
              </a:defRPr>
            </a:lvl6pPr>
            <a:lvl7pPr indent="-228600" lvl="6" marL="3200400" algn="l">
              <a:spcBef>
                <a:spcPts val="280"/>
              </a:spcBef>
              <a:spcAft>
                <a:spcPts val="0"/>
              </a:spcAft>
              <a:buClr>
                <a:srgbClr val="9C9C9C"/>
              </a:buClr>
              <a:buSzPts val="1400"/>
              <a:buNone/>
              <a:defRPr sz="1400">
                <a:solidFill>
                  <a:srgbClr val="9C9C9C"/>
                </a:solidFill>
              </a:defRPr>
            </a:lvl7pPr>
            <a:lvl8pPr indent="-228600" lvl="7" marL="3657600" algn="l">
              <a:spcBef>
                <a:spcPts val="280"/>
              </a:spcBef>
              <a:spcAft>
                <a:spcPts val="0"/>
              </a:spcAft>
              <a:buClr>
                <a:srgbClr val="9C9C9C"/>
              </a:buClr>
              <a:buSzPts val="1400"/>
              <a:buNone/>
              <a:defRPr sz="1400">
                <a:solidFill>
                  <a:srgbClr val="9C9C9C"/>
                </a:solidFill>
              </a:defRPr>
            </a:lvl8pPr>
            <a:lvl9pPr indent="-228600" lvl="8" marL="4114800" algn="l">
              <a:spcBef>
                <a:spcPts val="280"/>
              </a:spcBef>
              <a:spcAft>
                <a:spcPts val="0"/>
              </a:spcAft>
              <a:buClr>
                <a:srgbClr val="9C9C9C"/>
              </a:buClr>
              <a:buSzPts val="1400"/>
              <a:buNone/>
              <a:defRPr sz="1400">
                <a:solidFill>
                  <a:srgbClr val="9C9C9C"/>
                </a:solidFill>
              </a:defRPr>
            </a:lvl9pPr>
          </a:lstStyle>
          <a:p/>
        </p:txBody>
      </p:sp>
      <p:grpSp>
        <p:nvGrpSpPr>
          <p:cNvPr id="37" name="Google Shape;37;p4"/>
          <p:cNvGrpSpPr/>
          <p:nvPr/>
        </p:nvGrpSpPr>
        <p:grpSpPr>
          <a:xfrm>
            <a:off x="6264643" y="5259278"/>
            <a:ext cx="723878" cy="282489"/>
            <a:chOff x="6280150" y="5168900"/>
            <a:chExt cx="1041400" cy="406400"/>
          </a:xfrm>
        </p:grpSpPr>
        <p:sp>
          <p:nvSpPr>
            <p:cNvPr id="38" name="Google Shape;38;p4"/>
            <p:cNvSpPr/>
            <p:nvPr/>
          </p:nvSpPr>
          <p:spPr>
            <a:xfrm>
              <a:off x="6280150" y="5168900"/>
              <a:ext cx="1041400" cy="406400"/>
            </a:xfrm>
            <a:prstGeom prst="roundRect">
              <a:avLst>
                <a:gd fmla="val 16667" name="adj"/>
              </a:avLst>
            </a:prstGeom>
            <a:noFill/>
            <a:ln cap="flat" cmpd="sng" w="19050">
              <a:solidFill>
                <a:srgbClr val="7F7F7F"/>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 name="Google Shape;39;p4"/>
            <p:cNvSpPr txBox="1"/>
            <p:nvPr/>
          </p:nvSpPr>
          <p:spPr>
            <a:xfrm>
              <a:off x="6280150" y="5252709"/>
              <a:ext cx="1041400" cy="26566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it-IT" sz="600">
                  <a:solidFill>
                    <a:srgbClr val="B0B0B0"/>
                  </a:solidFill>
                  <a:latin typeface="Roboto"/>
                  <a:ea typeface="Roboto"/>
                  <a:cs typeface="Roboto"/>
                  <a:sym typeface="Roboto"/>
                </a:rPr>
                <a:t>Logo</a:t>
              </a:r>
              <a:endParaRPr b="1" i="1" sz="600">
                <a:solidFill>
                  <a:srgbClr val="B0B0B0"/>
                </a:solidFill>
                <a:latin typeface="Roboto"/>
                <a:ea typeface="Roboto"/>
                <a:cs typeface="Roboto"/>
                <a:sym typeface="Roboto"/>
              </a:endParaRPr>
            </a:p>
          </p:txBody>
        </p:sp>
      </p:grpSp>
      <p:cxnSp>
        <p:nvCxnSpPr>
          <p:cNvPr id="40" name="Google Shape;40;p4"/>
          <p:cNvCxnSpPr/>
          <p:nvPr/>
        </p:nvCxnSpPr>
        <p:spPr>
          <a:xfrm>
            <a:off x="7204710" y="5198745"/>
            <a:ext cx="0" cy="377825"/>
          </a:xfrm>
          <a:prstGeom prst="straightConnector1">
            <a:avLst/>
          </a:prstGeom>
          <a:noFill/>
          <a:ln cap="flat" cmpd="sng" w="9525">
            <a:solidFill>
              <a:srgbClr val="020048"/>
            </a:solidFill>
            <a:prstDash val="solid"/>
            <a:round/>
            <a:headEnd len="sm" w="sm" type="none"/>
            <a:tailEnd len="sm" w="sm" type="none"/>
          </a:ln>
        </p:spPr>
      </p:cxnSp>
      <p:pic>
        <p:nvPicPr>
          <p:cNvPr descr="/Users/mikelcurielm/Downloads/1x/Recurso 2.pngRecurso 2" id="41" name="Google Shape;41;p4"/>
          <p:cNvPicPr preferRelativeResize="0"/>
          <p:nvPr/>
        </p:nvPicPr>
        <p:blipFill rotWithShape="1">
          <a:blip r:embed="rId2">
            <a:alphaModFix/>
          </a:blip>
          <a:srcRect b="0" l="0" r="0" t="0"/>
          <a:stretch/>
        </p:blipFill>
        <p:spPr>
          <a:xfrm>
            <a:off x="7409180" y="5245100"/>
            <a:ext cx="1408430" cy="25019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 image right">
  <p:cSld name="One column text + image right">
    <p:spTree>
      <p:nvGrpSpPr>
        <p:cNvPr id="42" name="Shape 42"/>
        <p:cNvGrpSpPr/>
        <p:nvPr/>
      </p:nvGrpSpPr>
      <p:grpSpPr>
        <a:xfrm>
          <a:off x="0" y="0"/>
          <a:ext cx="0" cy="0"/>
          <a:chOff x="0" y="0"/>
          <a:chExt cx="0" cy="0"/>
        </a:xfrm>
      </p:grpSpPr>
      <p:sp>
        <p:nvSpPr>
          <p:cNvPr id="43" name="Google Shape;43;p5"/>
          <p:cNvSpPr/>
          <p:nvPr>
            <p:ph idx="2" type="pic"/>
          </p:nvPr>
        </p:nvSpPr>
        <p:spPr>
          <a:xfrm>
            <a:off x="4570851" y="0"/>
            <a:ext cx="4573151" cy="5715000"/>
          </a:xfrm>
          <a:prstGeom prst="rect">
            <a:avLst/>
          </a:prstGeom>
          <a:noFill/>
          <a:ln>
            <a:noFill/>
          </a:ln>
        </p:spPr>
      </p:sp>
      <p:sp>
        <p:nvSpPr>
          <p:cNvPr id="44" name="Google Shape;44;p5"/>
          <p:cNvSpPr txBox="1"/>
          <p:nvPr>
            <p:ph idx="1" type="body"/>
          </p:nvPr>
        </p:nvSpPr>
        <p:spPr>
          <a:xfrm>
            <a:off x="457201" y="1349967"/>
            <a:ext cx="3923453" cy="3656411"/>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rgbClr val="B0B0B0"/>
              </a:buClr>
              <a:buSzPts val="1800"/>
              <a:buChar char="•"/>
              <a:defRPr/>
            </a:lvl1pPr>
            <a:lvl2pPr indent="-342900" lvl="1" marL="914400" algn="l">
              <a:spcBef>
                <a:spcPts val="360"/>
              </a:spcBef>
              <a:spcAft>
                <a:spcPts val="0"/>
              </a:spcAft>
              <a:buClr>
                <a:srgbClr val="B0B0B0"/>
              </a:buClr>
              <a:buSzPts val="1800"/>
              <a:buChar char="–"/>
              <a:defRPr/>
            </a:lvl2pPr>
            <a:lvl3pPr indent="-342900" lvl="2" marL="1371600" algn="l">
              <a:spcBef>
                <a:spcPts val="360"/>
              </a:spcBef>
              <a:spcAft>
                <a:spcPts val="0"/>
              </a:spcAft>
              <a:buClr>
                <a:srgbClr val="B0B0B0"/>
              </a:buClr>
              <a:buSzPts val="1800"/>
              <a:buChar char="•"/>
              <a:defRPr/>
            </a:lvl3pPr>
            <a:lvl4pPr indent="-342900" lvl="3" marL="1828800" algn="l">
              <a:spcBef>
                <a:spcPts val="360"/>
              </a:spcBef>
              <a:spcAft>
                <a:spcPts val="0"/>
              </a:spcAft>
              <a:buClr>
                <a:srgbClr val="B0B0B0"/>
              </a:buClr>
              <a:buSzPts val="1800"/>
              <a:buChar char="–"/>
              <a:defRPr/>
            </a:lvl4pPr>
            <a:lvl5pPr indent="-342900" lvl="4" marL="2286000" algn="l">
              <a:spcBef>
                <a:spcPts val="360"/>
              </a:spcBef>
              <a:spcAft>
                <a:spcPts val="0"/>
              </a:spcAft>
              <a:buClr>
                <a:srgbClr val="B0B0B0"/>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5" name="Google Shape;45;p5"/>
          <p:cNvSpPr txBox="1"/>
          <p:nvPr>
            <p:ph type="title"/>
          </p:nvPr>
        </p:nvSpPr>
        <p:spPr>
          <a:xfrm>
            <a:off x="457201" y="228866"/>
            <a:ext cx="3923453" cy="9525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2FD980"/>
              </a:buClr>
              <a:buSzPts val="2500"/>
              <a:buFont typeface="Fira Sans"/>
              <a:buNone/>
              <a:defRPr>
                <a:solidFill>
                  <a:srgbClr val="2FD98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5"/>
          <p:cNvSpPr txBox="1"/>
          <p:nvPr/>
        </p:nvSpPr>
        <p:spPr>
          <a:xfrm>
            <a:off x="469900" y="5309268"/>
            <a:ext cx="387350"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fld id="{00000000-1234-1234-1234-123412341234}" type="slidenum">
              <a:rPr b="0" i="0" lang="it-IT" sz="800">
                <a:solidFill>
                  <a:schemeClr val="dk1"/>
                </a:solidFill>
                <a:latin typeface="Quicksand"/>
                <a:ea typeface="Quicksand"/>
                <a:cs typeface="Quicksand"/>
                <a:sym typeface="Quicksand"/>
              </a:rPr>
              <a:t>‹#›</a:t>
            </a:fld>
            <a:endParaRPr b="0" i="0" sz="800">
              <a:solidFill>
                <a:schemeClr val="dk1"/>
              </a:solidFill>
              <a:latin typeface="Quicksand"/>
              <a:ea typeface="Quicksand"/>
              <a:cs typeface="Quicksand"/>
              <a:sym typeface="Quicksand"/>
            </a:endParaRPr>
          </a:p>
        </p:txBody>
      </p:sp>
      <p:cxnSp>
        <p:nvCxnSpPr>
          <p:cNvPr id="47" name="Google Shape;47;p5"/>
          <p:cNvCxnSpPr/>
          <p:nvPr/>
        </p:nvCxnSpPr>
        <p:spPr>
          <a:xfrm>
            <a:off x="565150" y="5296568"/>
            <a:ext cx="387350" cy="0"/>
          </a:xfrm>
          <a:prstGeom prst="straightConnector1">
            <a:avLst/>
          </a:prstGeom>
          <a:noFill/>
          <a:ln cap="flat" cmpd="sng" w="9525">
            <a:solidFill>
              <a:srgbClr val="4AF8FF"/>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 image left">
  <p:cSld name="One column text + image left">
    <p:spTree>
      <p:nvGrpSpPr>
        <p:cNvPr id="48" name="Shape 48"/>
        <p:cNvGrpSpPr/>
        <p:nvPr/>
      </p:nvGrpSpPr>
      <p:grpSpPr>
        <a:xfrm>
          <a:off x="0" y="0"/>
          <a:ext cx="0" cy="0"/>
          <a:chOff x="0" y="0"/>
          <a:chExt cx="0" cy="0"/>
        </a:xfrm>
      </p:grpSpPr>
      <p:sp>
        <p:nvSpPr>
          <p:cNvPr id="49" name="Google Shape;49;p6"/>
          <p:cNvSpPr/>
          <p:nvPr>
            <p:ph idx="2" type="pic"/>
          </p:nvPr>
        </p:nvSpPr>
        <p:spPr>
          <a:xfrm>
            <a:off x="0" y="0"/>
            <a:ext cx="4573151" cy="5715000"/>
          </a:xfrm>
          <a:prstGeom prst="rect">
            <a:avLst/>
          </a:prstGeom>
          <a:noFill/>
          <a:ln>
            <a:noFill/>
          </a:ln>
        </p:spPr>
      </p:sp>
      <p:sp>
        <p:nvSpPr>
          <p:cNvPr id="50" name="Google Shape;50;p6"/>
          <p:cNvSpPr txBox="1"/>
          <p:nvPr>
            <p:ph idx="1" type="body"/>
          </p:nvPr>
        </p:nvSpPr>
        <p:spPr>
          <a:xfrm>
            <a:off x="4766554" y="1349967"/>
            <a:ext cx="3923453" cy="3656411"/>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rgbClr val="B0B0B0"/>
              </a:buClr>
              <a:buSzPts val="1800"/>
              <a:buChar char="•"/>
              <a:defRPr/>
            </a:lvl1pPr>
            <a:lvl2pPr indent="-342900" lvl="1" marL="914400" algn="l">
              <a:spcBef>
                <a:spcPts val="360"/>
              </a:spcBef>
              <a:spcAft>
                <a:spcPts val="0"/>
              </a:spcAft>
              <a:buClr>
                <a:srgbClr val="B0B0B0"/>
              </a:buClr>
              <a:buSzPts val="1800"/>
              <a:buChar char="–"/>
              <a:defRPr/>
            </a:lvl2pPr>
            <a:lvl3pPr indent="-342900" lvl="2" marL="1371600" algn="l">
              <a:spcBef>
                <a:spcPts val="360"/>
              </a:spcBef>
              <a:spcAft>
                <a:spcPts val="0"/>
              </a:spcAft>
              <a:buClr>
                <a:srgbClr val="B0B0B0"/>
              </a:buClr>
              <a:buSzPts val="1800"/>
              <a:buChar char="•"/>
              <a:defRPr/>
            </a:lvl3pPr>
            <a:lvl4pPr indent="-342900" lvl="3" marL="1828800" algn="l">
              <a:spcBef>
                <a:spcPts val="360"/>
              </a:spcBef>
              <a:spcAft>
                <a:spcPts val="0"/>
              </a:spcAft>
              <a:buClr>
                <a:srgbClr val="B0B0B0"/>
              </a:buClr>
              <a:buSzPts val="1800"/>
              <a:buChar char="–"/>
              <a:defRPr/>
            </a:lvl4pPr>
            <a:lvl5pPr indent="-342900" lvl="4" marL="2286000" algn="l">
              <a:spcBef>
                <a:spcPts val="360"/>
              </a:spcBef>
              <a:spcAft>
                <a:spcPts val="0"/>
              </a:spcAft>
              <a:buClr>
                <a:srgbClr val="B0B0B0"/>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1" name="Google Shape;51;p6"/>
          <p:cNvSpPr txBox="1"/>
          <p:nvPr>
            <p:ph type="title"/>
          </p:nvPr>
        </p:nvSpPr>
        <p:spPr>
          <a:xfrm>
            <a:off x="4766554" y="228866"/>
            <a:ext cx="3923453" cy="9525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2FD980"/>
              </a:buClr>
              <a:buSzPts val="2500"/>
              <a:buFont typeface="Fira Sans"/>
              <a:buNone/>
              <a:defRPr>
                <a:solidFill>
                  <a:srgbClr val="2FD98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6"/>
          <p:cNvSpPr txBox="1"/>
          <p:nvPr/>
        </p:nvSpPr>
        <p:spPr>
          <a:xfrm>
            <a:off x="469900" y="5309268"/>
            <a:ext cx="387350"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fld id="{00000000-1234-1234-1234-123412341234}" type="slidenum">
              <a:rPr b="0" i="0" lang="it-IT" sz="800">
                <a:solidFill>
                  <a:schemeClr val="dk1"/>
                </a:solidFill>
                <a:latin typeface="Quicksand"/>
                <a:ea typeface="Quicksand"/>
                <a:cs typeface="Quicksand"/>
                <a:sym typeface="Quicksand"/>
              </a:rPr>
              <a:t>‹#›</a:t>
            </a:fld>
            <a:endParaRPr b="0" i="0" sz="800">
              <a:solidFill>
                <a:schemeClr val="dk1"/>
              </a:solidFill>
              <a:latin typeface="Quicksand"/>
              <a:ea typeface="Quicksand"/>
              <a:cs typeface="Quicksand"/>
              <a:sym typeface="Quicksand"/>
            </a:endParaRPr>
          </a:p>
        </p:txBody>
      </p:sp>
      <p:cxnSp>
        <p:nvCxnSpPr>
          <p:cNvPr id="53" name="Google Shape;53;p6"/>
          <p:cNvCxnSpPr/>
          <p:nvPr/>
        </p:nvCxnSpPr>
        <p:spPr>
          <a:xfrm>
            <a:off x="565150" y="5296568"/>
            <a:ext cx="387350" cy="0"/>
          </a:xfrm>
          <a:prstGeom prst="straightConnector1">
            <a:avLst/>
          </a:prstGeom>
          <a:noFill/>
          <a:ln cap="flat" cmpd="sng" w="9525">
            <a:solidFill>
              <a:srgbClr val="4AF8FF"/>
            </a:solidFill>
            <a:prstDash val="solid"/>
            <a:round/>
            <a:headEnd len="sm" w="sm" type="none"/>
            <a:tailEnd len="sm" w="sm" type="none"/>
          </a:ln>
        </p:spPr>
      </p:cxnSp>
      <p:grpSp>
        <p:nvGrpSpPr>
          <p:cNvPr id="54" name="Google Shape;54;p6"/>
          <p:cNvGrpSpPr/>
          <p:nvPr/>
        </p:nvGrpSpPr>
        <p:grpSpPr>
          <a:xfrm>
            <a:off x="6264643" y="5259278"/>
            <a:ext cx="723878" cy="282489"/>
            <a:chOff x="6280150" y="5168900"/>
            <a:chExt cx="1041400" cy="406400"/>
          </a:xfrm>
        </p:grpSpPr>
        <p:sp>
          <p:nvSpPr>
            <p:cNvPr id="55" name="Google Shape;55;p6"/>
            <p:cNvSpPr/>
            <p:nvPr/>
          </p:nvSpPr>
          <p:spPr>
            <a:xfrm>
              <a:off x="6280150" y="5168900"/>
              <a:ext cx="1041400" cy="406400"/>
            </a:xfrm>
            <a:prstGeom prst="roundRect">
              <a:avLst>
                <a:gd fmla="val 16667" name="adj"/>
              </a:avLst>
            </a:prstGeom>
            <a:noFill/>
            <a:ln cap="flat" cmpd="sng" w="19050">
              <a:solidFill>
                <a:srgbClr val="7F7F7F"/>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 name="Google Shape;56;p6"/>
            <p:cNvSpPr txBox="1"/>
            <p:nvPr/>
          </p:nvSpPr>
          <p:spPr>
            <a:xfrm>
              <a:off x="6280150" y="5252709"/>
              <a:ext cx="1041400" cy="26566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it-IT" sz="600">
                  <a:solidFill>
                    <a:srgbClr val="B0B0B0"/>
                  </a:solidFill>
                  <a:latin typeface="Roboto"/>
                  <a:ea typeface="Roboto"/>
                  <a:cs typeface="Roboto"/>
                  <a:sym typeface="Roboto"/>
                </a:rPr>
                <a:t>Logo</a:t>
              </a:r>
              <a:endParaRPr b="1" i="1" sz="600">
                <a:solidFill>
                  <a:srgbClr val="B0B0B0"/>
                </a:solidFill>
                <a:latin typeface="Roboto"/>
                <a:ea typeface="Roboto"/>
                <a:cs typeface="Roboto"/>
                <a:sym typeface="Roboto"/>
              </a:endParaRPr>
            </a:p>
          </p:txBody>
        </p:sp>
      </p:grpSp>
      <p:cxnSp>
        <p:nvCxnSpPr>
          <p:cNvPr id="57" name="Google Shape;57;p6"/>
          <p:cNvCxnSpPr/>
          <p:nvPr/>
        </p:nvCxnSpPr>
        <p:spPr>
          <a:xfrm>
            <a:off x="7204710" y="5198745"/>
            <a:ext cx="0" cy="377825"/>
          </a:xfrm>
          <a:prstGeom prst="straightConnector1">
            <a:avLst/>
          </a:prstGeom>
          <a:noFill/>
          <a:ln cap="flat" cmpd="sng" w="9525">
            <a:solidFill>
              <a:srgbClr val="020048"/>
            </a:solidFill>
            <a:prstDash val="solid"/>
            <a:round/>
            <a:headEnd len="sm" w="sm" type="none"/>
            <a:tailEnd len="sm" w="sm" type="none"/>
          </a:ln>
        </p:spPr>
      </p:cxnSp>
      <p:pic>
        <p:nvPicPr>
          <p:cNvPr descr="/Users/mikelcurielm/Downloads/1x/Recurso 2.pngRecurso 2" id="58" name="Google Shape;58;p6"/>
          <p:cNvPicPr preferRelativeResize="0"/>
          <p:nvPr/>
        </p:nvPicPr>
        <p:blipFill rotWithShape="1">
          <a:blip r:embed="rId2">
            <a:alphaModFix/>
          </a:blip>
          <a:srcRect b="0" l="0" r="0" t="0"/>
          <a:stretch/>
        </p:blipFill>
        <p:spPr>
          <a:xfrm>
            <a:off x="7409180" y="5245100"/>
            <a:ext cx="1408430" cy="25019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allery">
  <p:cSld name="Image gallery">
    <p:spTree>
      <p:nvGrpSpPr>
        <p:cNvPr id="59" name="Shape 59"/>
        <p:cNvGrpSpPr/>
        <p:nvPr/>
      </p:nvGrpSpPr>
      <p:grpSpPr>
        <a:xfrm>
          <a:off x="0" y="0"/>
          <a:ext cx="0" cy="0"/>
          <a:chOff x="0" y="0"/>
          <a:chExt cx="0" cy="0"/>
        </a:xfrm>
      </p:grpSpPr>
      <p:sp>
        <p:nvSpPr>
          <p:cNvPr id="60" name="Google Shape;60;p7"/>
          <p:cNvSpPr/>
          <p:nvPr>
            <p:ph idx="2" type="pic"/>
          </p:nvPr>
        </p:nvSpPr>
        <p:spPr>
          <a:xfrm>
            <a:off x="0" y="1"/>
            <a:ext cx="3429372" cy="1896540"/>
          </a:xfrm>
          <a:prstGeom prst="rect">
            <a:avLst/>
          </a:prstGeom>
          <a:noFill/>
          <a:ln>
            <a:noFill/>
          </a:ln>
        </p:spPr>
      </p:sp>
      <p:sp>
        <p:nvSpPr>
          <p:cNvPr id="61" name="Google Shape;61;p7"/>
          <p:cNvSpPr/>
          <p:nvPr>
            <p:ph idx="3" type="pic"/>
          </p:nvPr>
        </p:nvSpPr>
        <p:spPr>
          <a:xfrm>
            <a:off x="3429374" y="1"/>
            <a:ext cx="3179961" cy="1896540"/>
          </a:xfrm>
          <a:prstGeom prst="rect">
            <a:avLst/>
          </a:prstGeom>
          <a:noFill/>
          <a:ln>
            <a:noFill/>
          </a:ln>
        </p:spPr>
      </p:sp>
      <p:sp>
        <p:nvSpPr>
          <p:cNvPr id="62" name="Google Shape;62;p7"/>
          <p:cNvSpPr/>
          <p:nvPr>
            <p:ph idx="4" type="pic"/>
          </p:nvPr>
        </p:nvSpPr>
        <p:spPr>
          <a:xfrm>
            <a:off x="2139546" y="1896543"/>
            <a:ext cx="3377002" cy="1904217"/>
          </a:xfrm>
          <a:prstGeom prst="rect">
            <a:avLst/>
          </a:prstGeom>
          <a:noFill/>
          <a:ln>
            <a:noFill/>
          </a:ln>
        </p:spPr>
      </p:sp>
      <p:sp>
        <p:nvSpPr>
          <p:cNvPr id="63" name="Google Shape;63;p7"/>
          <p:cNvSpPr/>
          <p:nvPr>
            <p:ph idx="5" type="pic"/>
          </p:nvPr>
        </p:nvSpPr>
        <p:spPr>
          <a:xfrm>
            <a:off x="1972" y="1896543"/>
            <a:ext cx="2137575" cy="1904217"/>
          </a:xfrm>
          <a:prstGeom prst="rect">
            <a:avLst/>
          </a:prstGeom>
          <a:noFill/>
          <a:ln>
            <a:noFill/>
          </a:ln>
        </p:spPr>
      </p:sp>
      <p:sp>
        <p:nvSpPr>
          <p:cNvPr id="64" name="Google Shape;64;p7"/>
          <p:cNvSpPr/>
          <p:nvPr>
            <p:ph idx="6" type="pic"/>
          </p:nvPr>
        </p:nvSpPr>
        <p:spPr>
          <a:xfrm>
            <a:off x="6609335" y="1"/>
            <a:ext cx="2534667" cy="1896540"/>
          </a:xfrm>
          <a:prstGeom prst="rect">
            <a:avLst/>
          </a:prstGeom>
          <a:noFill/>
          <a:ln>
            <a:noFill/>
          </a:ln>
        </p:spPr>
      </p:sp>
      <p:sp>
        <p:nvSpPr>
          <p:cNvPr id="65" name="Google Shape;65;p7"/>
          <p:cNvSpPr/>
          <p:nvPr>
            <p:ph idx="7" type="pic"/>
          </p:nvPr>
        </p:nvSpPr>
        <p:spPr>
          <a:xfrm>
            <a:off x="5516548" y="1896541"/>
            <a:ext cx="3627452" cy="1904218"/>
          </a:xfrm>
          <a:prstGeom prst="rect">
            <a:avLst/>
          </a:prstGeom>
          <a:noFill/>
          <a:ln>
            <a:noFill/>
          </a:ln>
        </p:spPr>
      </p:sp>
      <p:sp>
        <p:nvSpPr>
          <p:cNvPr id="66" name="Google Shape;66;p7"/>
          <p:cNvSpPr/>
          <p:nvPr>
            <p:ph idx="8" type="pic"/>
          </p:nvPr>
        </p:nvSpPr>
        <p:spPr>
          <a:xfrm>
            <a:off x="7161581" y="3800759"/>
            <a:ext cx="1982420" cy="1914242"/>
          </a:xfrm>
          <a:prstGeom prst="rect">
            <a:avLst/>
          </a:prstGeom>
          <a:noFill/>
          <a:ln>
            <a:noFill/>
          </a:ln>
        </p:spPr>
      </p:sp>
      <p:sp>
        <p:nvSpPr>
          <p:cNvPr id="67" name="Google Shape;67;p7"/>
          <p:cNvSpPr/>
          <p:nvPr>
            <p:ph idx="9" type="pic"/>
          </p:nvPr>
        </p:nvSpPr>
        <p:spPr>
          <a:xfrm>
            <a:off x="3721126" y="3800759"/>
            <a:ext cx="3440454" cy="1914242"/>
          </a:xfrm>
          <a:prstGeom prst="rect">
            <a:avLst/>
          </a:prstGeom>
          <a:noFill/>
          <a:ln>
            <a:noFill/>
          </a:ln>
        </p:spPr>
      </p:sp>
      <p:sp>
        <p:nvSpPr>
          <p:cNvPr id="68" name="Google Shape;68;p7"/>
          <p:cNvSpPr/>
          <p:nvPr>
            <p:ph idx="13" type="pic"/>
          </p:nvPr>
        </p:nvSpPr>
        <p:spPr>
          <a:xfrm>
            <a:off x="0" y="3800759"/>
            <a:ext cx="3721126" cy="1914242"/>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image">
  <p:cSld name="Single image">
    <p:spTree>
      <p:nvGrpSpPr>
        <p:cNvPr id="69" name="Shape 69"/>
        <p:cNvGrpSpPr/>
        <p:nvPr/>
      </p:nvGrpSpPr>
      <p:grpSpPr>
        <a:xfrm>
          <a:off x="0" y="0"/>
          <a:ext cx="0" cy="0"/>
          <a:chOff x="0" y="0"/>
          <a:chExt cx="0" cy="0"/>
        </a:xfrm>
      </p:grpSpPr>
      <p:sp>
        <p:nvSpPr>
          <p:cNvPr id="70" name="Google Shape;70;p8"/>
          <p:cNvSpPr/>
          <p:nvPr>
            <p:ph idx="2" type="pic"/>
          </p:nvPr>
        </p:nvSpPr>
        <p:spPr>
          <a:xfrm>
            <a:off x="1" y="0"/>
            <a:ext cx="9144000" cy="571500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sentence or conclusion">
  <p:cSld name="Single sentence or conclusion">
    <p:bg>
      <p:bgPr>
        <a:solidFill>
          <a:schemeClr val="lt1"/>
        </a:solidFill>
      </p:bgPr>
    </p:bg>
    <p:spTree>
      <p:nvGrpSpPr>
        <p:cNvPr id="71" name="Shape 71"/>
        <p:cNvGrpSpPr/>
        <p:nvPr/>
      </p:nvGrpSpPr>
      <p:grpSpPr>
        <a:xfrm>
          <a:off x="0" y="0"/>
          <a:ext cx="0" cy="0"/>
          <a:chOff x="0" y="0"/>
          <a:chExt cx="0" cy="0"/>
        </a:xfrm>
      </p:grpSpPr>
      <p:sp>
        <p:nvSpPr>
          <p:cNvPr id="72" name="Google Shape;72;p9"/>
          <p:cNvSpPr txBox="1"/>
          <p:nvPr>
            <p:ph type="title"/>
          </p:nvPr>
        </p:nvSpPr>
        <p:spPr>
          <a:xfrm>
            <a:off x="457200" y="1183769"/>
            <a:ext cx="3803650" cy="3352698"/>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1239DD"/>
              </a:buClr>
              <a:buSzPts val="2500"/>
              <a:buFont typeface="Fira Sans"/>
              <a:buNone/>
              <a:defRPr>
                <a:solidFill>
                  <a:srgbClr val="1239DD"/>
                </a:solidFill>
                <a:latin typeface="Fira Sans"/>
                <a:ea typeface="Fira Sans"/>
                <a:cs typeface="Fira Sans"/>
                <a:sym typeface="Fir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73" name="Google Shape;73;p9"/>
          <p:cNvGrpSpPr/>
          <p:nvPr/>
        </p:nvGrpSpPr>
        <p:grpSpPr>
          <a:xfrm>
            <a:off x="6264643" y="5259278"/>
            <a:ext cx="723878" cy="282489"/>
            <a:chOff x="6280150" y="5168900"/>
            <a:chExt cx="1041400" cy="406400"/>
          </a:xfrm>
        </p:grpSpPr>
        <p:sp>
          <p:nvSpPr>
            <p:cNvPr id="74" name="Google Shape;74;p9"/>
            <p:cNvSpPr/>
            <p:nvPr/>
          </p:nvSpPr>
          <p:spPr>
            <a:xfrm>
              <a:off x="6280150" y="5168900"/>
              <a:ext cx="1041400" cy="406400"/>
            </a:xfrm>
            <a:prstGeom prst="roundRect">
              <a:avLst>
                <a:gd fmla="val 16667" name="adj"/>
              </a:avLst>
            </a:prstGeom>
            <a:noFill/>
            <a:ln cap="flat" cmpd="sng" w="19050">
              <a:solidFill>
                <a:srgbClr val="7F7F7F"/>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 name="Google Shape;75;p9"/>
            <p:cNvSpPr txBox="1"/>
            <p:nvPr/>
          </p:nvSpPr>
          <p:spPr>
            <a:xfrm>
              <a:off x="6280150" y="5252709"/>
              <a:ext cx="1041400" cy="26566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it-IT" sz="600">
                  <a:solidFill>
                    <a:srgbClr val="B0B0B0"/>
                  </a:solidFill>
                  <a:latin typeface="Roboto"/>
                  <a:ea typeface="Roboto"/>
                  <a:cs typeface="Roboto"/>
                  <a:sym typeface="Roboto"/>
                </a:rPr>
                <a:t>Logo</a:t>
              </a:r>
              <a:endParaRPr b="1" i="1" sz="600">
                <a:solidFill>
                  <a:srgbClr val="B0B0B0"/>
                </a:solidFill>
                <a:latin typeface="Roboto"/>
                <a:ea typeface="Roboto"/>
                <a:cs typeface="Roboto"/>
                <a:sym typeface="Roboto"/>
              </a:endParaRPr>
            </a:p>
          </p:txBody>
        </p:sp>
      </p:grpSp>
      <p:cxnSp>
        <p:nvCxnSpPr>
          <p:cNvPr id="76" name="Google Shape;76;p9"/>
          <p:cNvCxnSpPr/>
          <p:nvPr/>
        </p:nvCxnSpPr>
        <p:spPr>
          <a:xfrm>
            <a:off x="7204710" y="5198745"/>
            <a:ext cx="0" cy="377825"/>
          </a:xfrm>
          <a:prstGeom prst="straightConnector1">
            <a:avLst/>
          </a:prstGeom>
          <a:noFill/>
          <a:ln cap="flat" cmpd="sng" w="9525">
            <a:solidFill>
              <a:srgbClr val="020048"/>
            </a:solidFill>
            <a:prstDash val="solid"/>
            <a:round/>
            <a:headEnd len="sm" w="sm" type="none"/>
            <a:tailEnd len="sm" w="sm" type="none"/>
          </a:ln>
        </p:spPr>
      </p:cxnSp>
      <p:pic>
        <p:nvPicPr>
          <p:cNvPr descr="/Users/mikelcurielm/Downloads/1x/Recurso 2.pngRecurso 2" id="77" name="Google Shape;77;p9"/>
          <p:cNvPicPr preferRelativeResize="0"/>
          <p:nvPr/>
        </p:nvPicPr>
        <p:blipFill rotWithShape="1">
          <a:blip r:embed="rId2">
            <a:alphaModFix/>
          </a:blip>
          <a:srcRect b="0" l="0" r="0" t="0"/>
          <a:stretch/>
        </p:blipFill>
        <p:spPr>
          <a:xfrm>
            <a:off x="7409180" y="5245100"/>
            <a:ext cx="1408430" cy="25019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 cover">
  <p:cSld name="Back cover">
    <p:bg>
      <p:bgPr>
        <a:solidFill>
          <a:schemeClr val="lt1"/>
        </a:solidFill>
      </p:bgPr>
    </p:bg>
    <p:spTree>
      <p:nvGrpSpPr>
        <p:cNvPr id="78" name="Shape 78"/>
        <p:cNvGrpSpPr/>
        <p:nvPr/>
      </p:nvGrpSpPr>
      <p:grpSpPr>
        <a:xfrm>
          <a:off x="0" y="0"/>
          <a:ext cx="0" cy="0"/>
          <a:chOff x="0" y="0"/>
          <a:chExt cx="0" cy="0"/>
        </a:xfrm>
      </p:grpSpPr>
      <p:cxnSp>
        <p:nvCxnSpPr>
          <p:cNvPr id="79" name="Google Shape;79;p10"/>
          <p:cNvCxnSpPr/>
          <p:nvPr/>
        </p:nvCxnSpPr>
        <p:spPr>
          <a:xfrm>
            <a:off x="2974182" y="2654300"/>
            <a:ext cx="3195637" cy="0"/>
          </a:xfrm>
          <a:prstGeom prst="straightConnector1">
            <a:avLst/>
          </a:prstGeom>
          <a:noFill/>
          <a:ln cap="flat" cmpd="sng" w="12700">
            <a:solidFill>
              <a:schemeClr val="lt1"/>
            </a:solidFill>
            <a:prstDash val="solid"/>
            <a:round/>
            <a:headEnd len="sm" w="sm" type="none"/>
            <a:tailEnd len="sm" w="sm" type="none"/>
          </a:ln>
        </p:spPr>
      </p:cxnSp>
      <p:sp>
        <p:nvSpPr>
          <p:cNvPr id="80" name="Google Shape;80;p10"/>
          <p:cNvSpPr txBox="1"/>
          <p:nvPr>
            <p:ph type="title"/>
          </p:nvPr>
        </p:nvSpPr>
        <p:spPr>
          <a:xfrm>
            <a:off x="2974182" y="2724416"/>
            <a:ext cx="3195637" cy="221984"/>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FFFFFF"/>
              </a:buClr>
              <a:buSzPts val="1000"/>
              <a:buFont typeface="Fira Sans"/>
              <a:buNone/>
              <a:defRPr b="0" sz="1000">
                <a:solidFill>
                  <a:srgbClr val="FFFFFF"/>
                </a:solidFill>
                <a:latin typeface="Fira Sans"/>
                <a:ea typeface="Fira Sans"/>
                <a:cs typeface="Fira Sans"/>
                <a:sym typeface="Fir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10"/>
          <p:cNvSpPr/>
          <p:nvPr/>
        </p:nvSpPr>
        <p:spPr>
          <a:xfrm>
            <a:off x="0" y="5032698"/>
            <a:ext cx="9144000" cy="681869"/>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82" name="Google Shape;82;p10"/>
          <p:cNvGrpSpPr/>
          <p:nvPr/>
        </p:nvGrpSpPr>
        <p:grpSpPr>
          <a:xfrm>
            <a:off x="1178619" y="4682490"/>
            <a:ext cx="6321366" cy="603885"/>
            <a:chOff x="1615" y="7451"/>
            <a:chExt cx="7104" cy="951"/>
          </a:xfrm>
        </p:grpSpPr>
        <p:sp>
          <p:nvSpPr>
            <p:cNvPr id="83" name="Google Shape;83;p10"/>
            <p:cNvSpPr txBox="1"/>
            <p:nvPr/>
          </p:nvSpPr>
          <p:spPr>
            <a:xfrm>
              <a:off x="1615" y="7451"/>
              <a:ext cx="4523" cy="9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800">
                  <a:solidFill>
                    <a:schemeClr val="dk1"/>
                  </a:solidFill>
                  <a:latin typeface="Arial"/>
                  <a:ea typeface="Arial"/>
                  <a:cs typeface="Arial"/>
                  <a:sym typeface="Arial"/>
                </a:rPr>
                <a:t>Funded by the European Union. Views and opinions expressed are however those of the author(s) only and do not necessarily reflect those of the European Union or [name of the granting authority]. Neither the European Union nor the granting authority can be held responsible for them.</a:t>
              </a:r>
              <a:endParaRPr sz="800">
                <a:solidFill>
                  <a:schemeClr val="dk1"/>
                </a:solidFill>
                <a:latin typeface="Arial"/>
                <a:ea typeface="Arial"/>
                <a:cs typeface="Arial"/>
                <a:sym typeface="Arial"/>
              </a:endParaRPr>
            </a:p>
          </p:txBody>
        </p:sp>
        <p:cxnSp>
          <p:nvCxnSpPr>
            <p:cNvPr id="84" name="Google Shape;84;p10"/>
            <p:cNvCxnSpPr/>
            <p:nvPr/>
          </p:nvCxnSpPr>
          <p:spPr>
            <a:xfrm>
              <a:off x="8719" y="7807"/>
              <a:ext cx="0" cy="595"/>
            </a:xfrm>
            <a:prstGeom prst="straightConnector1">
              <a:avLst/>
            </a:prstGeom>
            <a:noFill/>
            <a:ln cap="flat" cmpd="sng" w="9525">
              <a:solidFill>
                <a:srgbClr val="3D2582"/>
              </a:solidFill>
              <a:prstDash val="solid"/>
              <a:round/>
              <a:headEnd len="sm" w="sm" type="none"/>
              <a:tailEnd len="sm" w="sm" type="none"/>
            </a:ln>
          </p:spPr>
        </p:cxnSp>
        <p:grpSp>
          <p:nvGrpSpPr>
            <p:cNvPr id="85" name="Google Shape;85;p10"/>
            <p:cNvGrpSpPr/>
            <p:nvPr/>
          </p:nvGrpSpPr>
          <p:grpSpPr>
            <a:xfrm>
              <a:off x="7239" y="7902"/>
              <a:ext cx="1140" cy="445"/>
              <a:chOff x="6280150" y="5168900"/>
              <a:chExt cx="1041400" cy="406400"/>
            </a:xfrm>
          </p:grpSpPr>
          <p:sp>
            <p:nvSpPr>
              <p:cNvPr id="86" name="Google Shape;86;p10"/>
              <p:cNvSpPr/>
              <p:nvPr/>
            </p:nvSpPr>
            <p:spPr>
              <a:xfrm>
                <a:off x="6280150" y="5168900"/>
                <a:ext cx="1041400" cy="406400"/>
              </a:xfrm>
              <a:prstGeom prst="roundRect">
                <a:avLst>
                  <a:gd fmla="val 16667" name="adj"/>
                </a:avLst>
              </a:prstGeom>
              <a:noFill/>
              <a:ln cap="flat" cmpd="sng" w="19050">
                <a:solidFill>
                  <a:srgbClr val="7F7F7F"/>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 name="Google Shape;87;p10"/>
              <p:cNvSpPr txBox="1"/>
              <p:nvPr/>
            </p:nvSpPr>
            <p:spPr>
              <a:xfrm>
                <a:off x="6280150" y="5252709"/>
                <a:ext cx="1041400" cy="2639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it-IT" sz="600">
                    <a:solidFill>
                      <a:srgbClr val="B0B0B0"/>
                    </a:solidFill>
                    <a:latin typeface="Roboto"/>
                    <a:ea typeface="Roboto"/>
                    <a:cs typeface="Roboto"/>
                    <a:sym typeface="Roboto"/>
                  </a:rPr>
                  <a:t>Logo</a:t>
                </a:r>
                <a:endParaRPr b="1" i="1" sz="600">
                  <a:solidFill>
                    <a:srgbClr val="B0B0B0"/>
                  </a:solidFill>
                  <a:latin typeface="Roboto"/>
                  <a:ea typeface="Roboto"/>
                  <a:cs typeface="Roboto"/>
                  <a:sym typeface="Roboto"/>
                </a:endParaRPr>
              </a:p>
            </p:txBody>
          </p:sp>
        </p:grpSp>
      </p:grpSp>
      <p:pic>
        <p:nvPicPr>
          <p:cNvPr id="88" name="Google Shape;88;p10"/>
          <p:cNvPicPr preferRelativeResize="0"/>
          <p:nvPr/>
        </p:nvPicPr>
        <p:blipFill rotWithShape="1">
          <a:blip r:embed="rId2">
            <a:alphaModFix/>
          </a:blip>
          <a:srcRect b="0" l="0" r="0" t="0"/>
          <a:stretch/>
        </p:blipFill>
        <p:spPr>
          <a:xfrm>
            <a:off x="318770" y="4692650"/>
            <a:ext cx="859790" cy="573405"/>
          </a:xfrm>
          <a:prstGeom prst="rect">
            <a:avLst/>
          </a:prstGeom>
          <a:noFill/>
          <a:ln>
            <a:noFill/>
          </a:ln>
        </p:spPr>
      </p:pic>
      <p:pic>
        <p:nvPicPr>
          <p:cNvPr descr="/Users/mikelcurielm/Downloads/1x/Recurso 2.pngRecurso 2" id="89" name="Google Shape;89;p10"/>
          <p:cNvPicPr preferRelativeResize="0"/>
          <p:nvPr/>
        </p:nvPicPr>
        <p:blipFill rotWithShape="1">
          <a:blip r:embed="rId3">
            <a:alphaModFix/>
          </a:blip>
          <a:srcRect b="0" l="0" r="0" t="0"/>
          <a:stretch/>
        </p:blipFill>
        <p:spPr>
          <a:xfrm>
            <a:off x="7625715" y="4960620"/>
            <a:ext cx="1408430" cy="25019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28866"/>
            <a:ext cx="4113650" cy="952500"/>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Clr>
                <a:srgbClr val="1239DD"/>
              </a:buClr>
              <a:buSzPts val="2500"/>
              <a:buFont typeface="Fira Sans"/>
              <a:buNone/>
              <a:defRPr b="0" i="0" sz="2500" u="none" cap="none" strike="noStrike">
                <a:solidFill>
                  <a:srgbClr val="1239DD"/>
                </a:solidFill>
                <a:latin typeface="Fira Sans"/>
                <a:ea typeface="Fira Sans"/>
                <a:cs typeface="Fira Sans"/>
                <a:sym typeface="Fira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457200" y="1333501"/>
            <a:ext cx="4113650" cy="3771636"/>
          </a:xfrm>
          <a:prstGeom prst="rect">
            <a:avLst/>
          </a:prstGeom>
          <a:noFill/>
          <a:ln>
            <a:noFill/>
          </a:ln>
        </p:spPr>
        <p:txBody>
          <a:bodyPr anchorCtr="0" anchor="t" bIns="45700" lIns="91425" spcFirstLastPara="1" rIns="91425" wrap="square" tIns="45700">
            <a:normAutofit/>
          </a:bodyPr>
          <a:lstStyle>
            <a:lvl1pPr indent="-323850" lvl="0" marL="457200" marR="0" rtl="0" algn="l">
              <a:spcBef>
                <a:spcPts val="300"/>
              </a:spcBef>
              <a:spcAft>
                <a:spcPts val="0"/>
              </a:spcAft>
              <a:buClr>
                <a:srgbClr val="B0B0B0"/>
              </a:buClr>
              <a:buSzPts val="1500"/>
              <a:buFont typeface="Arial"/>
              <a:buChar char="•"/>
              <a:defRPr b="0" i="0" sz="1500" u="none" cap="none" strike="noStrike">
                <a:solidFill>
                  <a:srgbClr val="B0B0B0"/>
                </a:solidFill>
                <a:latin typeface="Quicksand"/>
                <a:ea typeface="Quicksand"/>
                <a:cs typeface="Quicksand"/>
                <a:sym typeface="Quicksand"/>
              </a:defRPr>
            </a:lvl1pPr>
            <a:lvl2pPr indent="-323850" lvl="1" marL="914400" marR="0" rtl="0" algn="l">
              <a:spcBef>
                <a:spcPts val="300"/>
              </a:spcBef>
              <a:spcAft>
                <a:spcPts val="0"/>
              </a:spcAft>
              <a:buClr>
                <a:srgbClr val="B0B0B0"/>
              </a:buClr>
              <a:buSzPts val="1500"/>
              <a:buFont typeface="Arial"/>
              <a:buChar char="–"/>
              <a:defRPr b="0" i="0" sz="1500" u="none" cap="none" strike="noStrike">
                <a:solidFill>
                  <a:srgbClr val="B0B0B0"/>
                </a:solidFill>
                <a:latin typeface="Quicksand"/>
                <a:ea typeface="Quicksand"/>
                <a:cs typeface="Quicksand"/>
                <a:sym typeface="Quicksand"/>
              </a:defRPr>
            </a:lvl2pPr>
            <a:lvl3pPr indent="-323850" lvl="2" marL="1371600" marR="0" rtl="0" algn="l">
              <a:spcBef>
                <a:spcPts val="300"/>
              </a:spcBef>
              <a:spcAft>
                <a:spcPts val="0"/>
              </a:spcAft>
              <a:buClr>
                <a:srgbClr val="B0B0B0"/>
              </a:buClr>
              <a:buSzPts val="1500"/>
              <a:buFont typeface="Arial"/>
              <a:buChar char="•"/>
              <a:defRPr b="0" i="0" sz="1500" u="none" cap="none" strike="noStrike">
                <a:solidFill>
                  <a:srgbClr val="B0B0B0"/>
                </a:solidFill>
                <a:latin typeface="Quicksand"/>
                <a:ea typeface="Quicksand"/>
                <a:cs typeface="Quicksand"/>
                <a:sym typeface="Quicksand"/>
              </a:defRPr>
            </a:lvl3pPr>
            <a:lvl4pPr indent="-323850" lvl="3" marL="1828800" marR="0" rtl="0" algn="l">
              <a:spcBef>
                <a:spcPts val="300"/>
              </a:spcBef>
              <a:spcAft>
                <a:spcPts val="0"/>
              </a:spcAft>
              <a:buClr>
                <a:srgbClr val="B0B0B0"/>
              </a:buClr>
              <a:buSzPts val="1500"/>
              <a:buFont typeface="Arial"/>
              <a:buChar char="–"/>
              <a:defRPr b="0" i="0" sz="1500" u="none" cap="none" strike="noStrike">
                <a:solidFill>
                  <a:srgbClr val="B0B0B0"/>
                </a:solidFill>
                <a:latin typeface="Quicksand"/>
                <a:ea typeface="Quicksand"/>
                <a:cs typeface="Quicksand"/>
                <a:sym typeface="Quicksand"/>
              </a:defRPr>
            </a:lvl4pPr>
            <a:lvl5pPr indent="-323850" lvl="4" marL="2286000" marR="0" rtl="0" algn="l">
              <a:spcBef>
                <a:spcPts val="300"/>
              </a:spcBef>
              <a:spcAft>
                <a:spcPts val="0"/>
              </a:spcAft>
              <a:buClr>
                <a:srgbClr val="B0B0B0"/>
              </a:buClr>
              <a:buSzPts val="1500"/>
              <a:buFont typeface="Arial"/>
              <a:buChar char="»"/>
              <a:defRPr b="0" i="0" sz="1500" u="none" cap="none" strike="noStrike">
                <a:solidFill>
                  <a:srgbClr val="B0B0B0"/>
                </a:solidFill>
                <a:latin typeface="Quicksand"/>
                <a:ea typeface="Quicksand"/>
                <a:cs typeface="Quicksand"/>
                <a:sym typeface="Quicksand"/>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17.png"/><Relationship Id="rId5"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18.jpg"/><Relationship Id="rId5" Type="http://schemas.openxmlformats.org/officeDocument/2006/relationships/image" Target="../media/image24.png"/><Relationship Id="rId6" Type="http://schemas.openxmlformats.org/officeDocument/2006/relationships/image" Target="../media/image23.png"/><Relationship Id="rId7" Type="http://schemas.openxmlformats.org/officeDocument/2006/relationships/image" Target="../media/image2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4" name="Shape 104"/>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2"/>
          <p:cNvSpPr txBox="1"/>
          <p:nvPr/>
        </p:nvSpPr>
        <p:spPr>
          <a:xfrm>
            <a:off x="450205" y="543525"/>
            <a:ext cx="3030900" cy="78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b="1" lang="it-IT" sz="2500">
                <a:solidFill>
                  <a:srgbClr val="06B2D8"/>
                </a:solidFill>
                <a:latin typeface="Sora"/>
                <a:ea typeface="Sora"/>
                <a:cs typeface="Sora"/>
                <a:sym typeface="Sora"/>
              </a:rPr>
              <a:t>Boards</a:t>
            </a:r>
            <a:endParaRPr b="1" sz="2500">
              <a:solidFill>
                <a:srgbClr val="06B2D8"/>
              </a:solidFill>
              <a:latin typeface="Sora"/>
              <a:ea typeface="Sora"/>
              <a:cs typeface="Sora"/>
              <a:sym typeface="Sora"/>
            </a:endParaRPr>
          </a:p>
        </p:txBody>
      </p:sp>
      <p:graphicFrame>
        <p:nvGraphicFramePr>
          <p:cNvPr id="172" name="Google Shape;172;p22"/>
          <p:cNvGraphicFramePr/>
          <p:nvPr/>
        </p:nvGraphicFramePr>
        <p:xfrm>
          <a:off x="450215" y="1978660"/>
          <a:ext cx="3000000" cy="3000000"/>
        </p:xfrm>
        <a:graphic>
          <a:graphicData uri="http://schemas.openxmlformats.org/drawingml/2006/table">
            <a:tbl>
              <a:tblPr bandRow="1" firstRow="1">
                <a:noFill/>
                <a:tableStyleId>{7A7E92B7-DCA7-4530-BAA9-D9F50DFC434F}</a:tableStyleId>
              </a:tblPr>
              <a:tblGrid>
                <a:gridCol w="826775"/>
                <a:gridCol w="826775"/>
                <a:gridCol w="826775"/>
                <a:gridCol w="826775"/>
                <a:gridCol w="826775"/>
                <a:gridCol w="826775"/>
                <a:gridCol w="826775"/>
                <a:gridCol w="826775"/>
                <a:gridCol w="826775"/>
                <a:gridCol w="826775"/>
              </a:tblGrid>
              <a:tr h="768975">
                <a:tc>
                  <a:txBody>
                    <a:bodyPr/>
                    <a:lstStyle/>
                    <a:p>
                      <a:pPr indent="0" lvl="0" marL="0" marR="0" rtl="0" algn="l">
                        <a:spcBef>
                          <a:spcPts val="0"/>
                        </a:spcBef>
                        <a:spcAft>
                          <a:spcPts val="0"/>
                        </a:spcAft>
                        <a:buNone/>
                      </a:pPr>
                      <a:r>
                        <a:rPr b="0" lang="it-IT" sz="1200" u="none" cap="none" strike="noStrike">
                          <a:solidFill>
                            <a:schemeClr val="lt1"/>
                          </a:solidFill>
                          <a:latin typeface="Sora"/>
                          <a:ea typeface="Sora"/>
                          <a:cs typeface="Sora"/>
                          <a:sym typeface="Sora"/>
                        </a:rPr>
                        <a:t>Lorem ipsum</a:t>
                      </a:r>
                      <a:endParaRPr b="0" sz="1200" u="none" cap="none" strike="noStrike">
                        <a:solidFill>
                          <a:schemeClr val="lt1"/>
                        </a:solidFill>
                        <a:latin typeface="Sora"/>
                        <a:ea typeface="Sora"/>
                        <a:cs typeface="Sora"/>
                        <a:sym typeface="Sora"/>
                      </a:endParaRPr>
                    </a:p>
                  </a:txBody>
                  <a:tcPr marT="45725" marB="45725" marR="91450" marL="91450">
                    <a:solidFill>
                      <a:srgbClr val="0494A3"/>
                    </a:solidFill>
                  </a:tcPr>
                </a:tc>
                <a:tc>
                  <a:txBody>
                    <a:bodyPr/>
                    <a:lstStyle/>
                    <a:p>
                      <a:pPr indent="0" lvl="0" marL="0" marR="0" rtl="0" algn="l">
                        <a:spcBef>
                          <a:spcPts val="0"/>
                        </a:spcBef>
                        <a:spcAft>
                          <a:spcPts val="0"/>
                        </a:spcAft>
                        <a:buClr>
                          <a:schemeClr val="lt1"/>
                        </a:buClr>
                        <a:buSzPts val="1200"/>
                        <a:buFont typeface="Sora"/>
                        <a:buNone/>
                      </a:pPr>
                      <a:r>
                        <a:rPr b="0" i="0" lang="it-IT" sz="1200" u="none" cap="none" strike="noStrike">
                          <a:solidFill>
                            <a:schemeClr val="lt1"/>
                          </a:solidFill>
                          <a:latin typeface="Sora"/>
                          <a:ea typeface="Sora"/>
                          <a:cs typeface="Sora"/>
                          <a:sym typeface="Sora"/>
                        </a:rPr>
                        <a:t>Lorem ipsum</a:t>
                      </a:r>
                      <a:endParaRPr b="0" i="0" sz="1200" u="none" cap="none" strike="noStrike">
                        <a:solidFill>
                          <a:schemeClr val="lt1"/>
                        </a:solidFill>
                        <a:latin typeface="Sora"/>
                        <a:ea typeface="Sora"/>
                        <a:cs typeface="Sora"/>
                        <a:sym typeface="Sora"/>
                      </a:endParaRPr>
                    </a:p>
                  </a:txBody>
                  <a:tcPr marT="45725" marB="45725" marR="91450" marL="91450">
                    <a:solidFill>
                      <a:srgbClr val="0494A3"/>
                    </a:solidFill>
                  </a:tcPr>
                </a:tc>
                <a:tc>
                  <a:txBody>
                    <a:bodyPr/>
                    <a:lstStyle/>
                    <a:p>
                      <a:pPr indent="0" lvl="0" marL="0" marR="0" rtl="0" algn="l">
                        <a:spcBef>
                          <a:spcPts val="0"/>
                        </a:spcBef>
                        <a:spcAft>
                          <a:spcPts val="0"/>
                        </a:spcAft>
                        <a:buClr>
                          <a:schemeClr val="lt1"/>
                        </a:buClr>
                        <a:buSzPts val="1200"/>
                        <a:buFont typeface="Sora"/>
                        <a:buNone/>
                      </a:pPr>
                      <a:r>
                        <a:rPr b="0" i="0" lang="it-IT" sz="1200" u="none" cap="none" strike="noStrike">
                          <a:solidFill>
                            <a:schemeClr val="lt1"/>
                          </a:solidFill>
                          <a:latin typeface="Sora"/>
                          <a:ea typeface="Sora"/>
                          <a:cs typeface="Sora"/>
                          <a:sym typeface="Sora"/>
                        </a:rPr>
                        <a:t>Lorem ipsum</a:t>
                      </a:r>
                      <a:endParaRPr b="0" i="0" sz="1200" u="none" cap="none" strike="noStrike">
                        <a:solidFill>
                          <a:schemeClr val="lt1"/>
                        </a:solidFill>
                        <a:latin typeface="Sora"/>
                        <a:ea typeface="Sora"/>
                        <a:cs typeface="Sora"/>
                        <a:sym typeface="Sora"/>
                      </a:endParaRPr>
                    </a:p>
                  </a:txBody>
                  <a:tcPr marT="45725" marB="45725" marR="91450" marL="91450">
                    <a:solidFill>
                      <a:srgbClr val="0494A3"/>
                    </a:solidFill>
                  </a:tcPr>
                </a:tc>
                <a:tc>
                  <a:txBody>
                    <a:bodyPr/>
                    <a:lstStyle/>
                    <a:p>
                      <a:pPr indent="0" lvl="0" marL="0" marR="0" rtl="0" algn="l">
                        <a:spcBef>
                          <a:spcPts val="0"/>
                        </a:spcBef>
                        <a:spcAft>
                          <a:spcPts val="0"/>
                        </a:spcAft>
                        <a:buClr>
                          <a:schemeClr val="lt1"/>
                        </a:buClr>
                        <a:buSzPts val="1200"/>
                        <a:buFont typeface="Sora"/>
                        <a:buNone/>
                      </a:pPr>
                      <a:r>
                        <a:rPr b="0" i="0" lang="it-IT" sz="1200" u="none" cap="none" strike="noStrike">
                          <a:solidFill>
                            <a:schemeClr val="lt1"/>
                          </a:solidFill>
                          <a:latin typeface="Sora"/>
                          <a:ea typeface="Sora"/>
                          <a:cs typeface="Sora"/>
                          <a:sym typeface="Sora"/>
                        </a:rPr>
                        <a:t>Lorem ipsum</a:t>
                      </a:r>
                      <a:endParaRPr b="0" i="0" sz="1200" u="none" cap="none" strike="noStrike">
                        <a:solidFill>
                          <a:schemeClr val="lt1"/>
                        </a:solidFill>
                        <a:latin typeface="Sora"/>
                        <a:ea typeface="Sora"/>
                        <a:cs typeface="Sora"/>
                        <a:sym typeface="Sora"/>
                      </a:endParaRPr>
                    </a:p>
                  </a:txBody>
                  <a:tcPr marT="45725" marB="45725" marR="91450" marL="91450">
                    <a:solidFill>
                      <a:srgbClr val="0494A3"/>
                    </a:solidFill>
                  </a:tcPr>
                </a:tc>
                <a:tc>
                  <a:txBody>
                    <a:bodyPr/>
                    <a:lstStyle/>
                    <a:p>
                      <a:pPr indent="0" lvl="0" marL="0" marR="0" rtl="0" algn="l">
                        <a:spcBef>
                          <a:spcPts val="0"/>
                        </a:spcBef>
                        <a:spcAft>
                          <a:spcPts val="0"/>
                        </a:spcAft>
                        <a:buClr>
                          <a:schemeClr val="lt1"/>
                        </a:buClr>
                        <a:buSzPts val="1200"/>
                        <a:buFont typeface="Sora"/>
                        <a:buNone/>
                      </a:pPr>
                      <a:r>
                        <a:rPr b="0" i="0" lang="it-IT" sz="1200" u="none" cap="none" strike="noStrike">
                          <a:solidFill>
                            <a:schemeClr val="lt1"/>
                          </a:solidFill>
                          <a:latin typeface="Sora"/>
                          <a:ea typeface="Sora"/>
                          <a:cs typeface="Sora"/>
                          <a:sym typeface="Sora"/>
                        </a:rPr>
                        <a:t>Lorem ipsum</a:t>
                      </a:r>
                      <a:endParaRPr b="0" i="0" sz="1200" u="none" cap="none" strike="noStrike">
                        <a:solidFill>
                          <a:schemeClr val="lt1"/>
                        </a:solidFill>
                        <a:latin typeface="Sora"/>
                        <a:ea typeface="Sora"/>
                        <a:cs typeface="Sora"/>
                        <a:sym typeface="Sora"/>
                      </a:endParaRPr>
                    </a:p>
                  </a:txBody>
                  <a:tcPr marT="45725" marB="45725" marR="91450" marL="91450">
                    <a:solidFill>
                      <a:srgbClr val="0494A3"/>
                    </a:solidFill>
                  </a:tcPr>
                </a:tc>
                <a:tc>
                  <a:txBody>
                    <a:bodyPr/>
                    <a:lstStyle/>
                    <a:p>
                      <a:pPr indent="0" lvl="0" marL="0" marR="0" rtl="0" algn="l">
                        <a:spcBef>
                          <a:spcPts val="0"/>
                        </a:spcBef>
                        <a:spcAft>
                          <a:spcPts val="0"/>
                        </a:spcAft>
                        <a:buClr>
                          <a:schemeClr val="lt1"/>
                        </a:buClr>
                        <a:buSzPts val="1200"/>
                        <a:buFont typeface="Sora"/>
                        <a:buNone/>
                      </a:pPr>
                      <a:r>
                        <a:rPr b="0" i="0" lang="it-IT" sz="1200" u="none" cap="none" strike="noStrike">
                          <a:solidFill>
                            <a:schemeClr val="lt1"/>
                          </a:solidFill>
                          <a:latin typeface="Sora"/>
                          <a:ea typeface="Sora"/>
                          <a:cs typeface="Sora"/>
                          <a:sym typeface="Sora"/>
                        </a:rPr>
                        <a:t>Lorem ipsum</a:t>
                      </a:r>
                      <a:endParaRPr b="0" i="0" sz="1200" u="none" cap="none" strike="noStrike">
                        <a:solidFill>
                          <a:schemeClr val="lt1"/>
                        </a:solidFill>
                        <a:latin typeface="Sora"/>
                        <a:ea typeface="Sora"/>
                        <a:cs typeface="Sora"/>
                        <a:sym typeface="Sora"/>
                      </a:endParaRPr>
                    </a:p>
                  </a:txBody>
                  <a:tcPr marT="45725" marB="45725" marR="91450" marL="91450">
                    <a:solidFill>
                      <a:srgbClr val="0494A3"/>
                    </a:solidFill>
                  </a:tcPr>
                </a:tc>
                <a:tc>
                  <a:txBody>
                    <a:bodyPr/>
                    <a:lstStyle/>
                    <a:p>
                      <a:pPr indent="0" lvl="0" marL="0" marR="0" rtl="0" algn="l">
                        <a:spcBef>
                          <a:spcPts val="0"/>
                        </a:spcBef>
                        <a:spcAft>
                          <a:spcPts val="0"/>
                        </a:spcAft>
                        <a:buClr>
                          <a:schemeClr val="lt1"/>
                        </a:buClr>
                        <a:buSzPts val="1200"/>
                        <a:buFont typeface="Sora"/>
                        <a:buNone/>
                      </a:pPr>
                      <a:r>
                        <a:rPr b="0" i="0" lang="it-IT" sz="1200" u="none" cap="none" strike="noStrike">
                          <a:solidFill>
                            <a:schemeClr val="lt1"/>
                          </a:solidFill>
                          <a:latin typeface="Sora"/>
                          <a:ea typeface="Sora"/>
                          <a:cs typeface="Sora"/>
                          <a:sym typeface="Sora"/>
                        </a:rPr>
                        <a:t>Lorem ipsum</a:t>
                      </a:r>
                      <a:endParaRPr b="0" i="0" sz="1200" u="none" cap="none" strike="noStrike">
                        <a:solidFill>
                          <a:schemeClr val="lt1"/>
                        </a:solidFill>
                        <a:latin typeface="Sora"/>
                        <a:ea typeface="Sora"/>
                        <a:cs typeface="Sora"/>
                        <a:sym typeface="Sora"/>
                      </a:endParaRPr>
                    </a:p>
                  </a:txBody>
                  <a:tcPr marT="45725" marB="45725" marR="91450" marL="91450">
                    <a:solidFill>
                      <a:srgbClr val="0494A3"/>
                    </a:solidFill>
                  </a:tcPr>
                </a:tc>
                <a:tc>
                  <a:txBody>
                    <a:bodyPr/>
                    <a:lstStyle/>
                    <a:p>
                      <a:pPr indent="0" lvl="0" marL="0" marR="0" rtl="0" algn="l">
                        <a:spcBef>
                          <a:spcPts val="0"/>
                        </a:spcBef>
                        <a:spcAft>
                          <a:spcPts val="0"/>
                        </a:spcAft>
                        <a:buClr>
                          <a:schemeClr val="lt1"/>
                        </a:buClr>
                        <a:buSzPts val="1200"/>
                        <a:buFont typeface="Sora"/>
                        <a:buNone/>
                      </a:pPr>
                      <a:r>
                        <a:rPr b="0" i="0" lang="it-IT" sz="1200" u="none" cap="none" strike="noStrike">
                          <a:solidFill>
                            <a:schemeClr val="lt1"/>
                          </a:solidFill>
                          <a:latin typeface="Sora"/>
                          <a:ea typeface="Sora"/>
                          <a:cs typeface="Sora"/>
                          <a:sym typeface="Sora"/>
                        </a:rPr>
                        <a:t>Lorem ipsum</a:t>
                      </a:r>
                      <a:endParaRPr b="0" i="0" sz="1200" u="none" cap="none" strike="noStrike">
                        <a:solidFill>
                          <a:schemeClr val="lt1"/>
                        </a:solidFill>
                        <a:latin typeface="Sora"/>
                        <a:ea typeface="Sora"/>
                        <a:cs typeface="Sora"/>
                        <a:sym typeface="Sora"/>
                      </a:endParaRPr>
                    </a:p>
                  </a:txBody>
                  <a:tcPr marT="45725" marB="45725" marR="91450" marL="91450">
                    <a:solidFill>
                      <a:srgbClr val="0494A3"/>
                    </a:solidFill>
                  </a:tcPr>
                </a:tc>
                <a:tc>
                  <a:txBody>
                    <a:bodyPr/>
                    <a:lstStyle/>
                    <a:p>
                      <a:pPr indent="0" lvl="0" marL="0" marR="0" rtl="0" algn="l">
                        <a:spcBef>
                          <a:spcPts val="0"/>
                        </a:spcBef>
                        <a:spcAft>
                          <a:spcPts val="0"/>
                        </a:spcAft>
                        <a:buClr>
                          <a:schemeClr val="lt1"/>
                        </a:buClr>
                        <a:buSzPts val="1200"/>
                        <a:buFont typeface="Sora"/>
                        <a:buNone/>
                      </a:pPr>
                      <a:r>
                        <a:rPr b="0" i="0" lang="it-IT" sz="1200" u="none" cap="none" strike="noStrike">
                          <a:solidFill>
                            <a:schemeClr val="lt1"/>
                          </a:solidFill>
                          <a:latin typeface="Sora"/>
                          <a:ea typeface="Sora"/>
                          <a:cs typeface="Sora"/>
                          <a:sym typeface="Sora"/>
                        </a:rPr>
                        <a:t>Lorem ipsum</a:t>
                      </a:r>
                      <a:endParaRPr b="0" i="0" sz="1200" u="none" cap="none" strike="noStrike">
                        <a:solidFill>
                          <a:schemeClr val="lt1"/>
                        </a:solidFill>
                        <a:latin typeface="Sora"/>
                        <a:ea typeface="Sora"/>
                        <a:cs typeface="Sora"/>
                        <a:sym typeface="Sora"/>
                      </a:endParaRPr>
                    </a:p>
                  </a:txBody>
                  <a:tcPr marT="45725" marB="45725" marR="91450" marL="91450">
                    <a:solidFill>
                      <a:srgbClr val="0494A3"/>
                    </a:solidFill>
                  </a:tcPr>
                </a:tc>
                <a:tc>
                  <a:txBody>
                    <a:bodyPr/>
                    <a:lstStyle/>
                    <a:p>
                      <a:pPr indent="0" lvl="0" marL="0" marR="0" rtl="0" algn="l">
                        <a:spcBef>
                          <a:spcPts val="0"/>
                        </a:spcBef>
                        <a:spcAft>
                          <a:spcPts val="0"/>
                        </a:spcAft>
                        <a:buClr>
                          <a:schemeClr val="lt1"/>
                        </a:buClr>
                        <a:buSzPts val="1200"/>
                        <a:buFont typeface="Sora"/>
                        <a:buNone/>
                      </a:pPr>
                      <a:r>
                        <a:rPr b="0" i="0" lang="it-IT" sz="1200" u="none" cap="none" strike="noStrike">
                          <a:solidFill>
                            <a:schemeClr val="lt1"/>
                          </a:solidFill>
                          <a:latin typeface="Sora"/>
                          <a:ea typeface="Sora"/>
                          <a:cs typeface="Sora"/>
                          <a:sym typeface="Sora"/>
                        </a:rPr>
                        <a:t>Lorem ipsum</a:t>
                      </a:r>
                      <a:endParaRPr b="0" i="0" sz="1200" u="none" cap="none" strike="noStrike">
                        <a:solidFill>
                          <a:schemeClr val="lt1"/>
                        </a:solidFill>
                        <a:latin typeface="Sora"/>
                        <a:ea typeface="Sora"/>
                        <a:cs typeface="Sora"/>
                        <a:sym typeface="Sora"/>
                      </a:endParaRPr>
                    </a:p>
                  </a:txBody>
                  <a:tcPr marT="45725" marB="45725" marR="91450" marL="91450">
                    <a:solidFill>
                      <a:srgbClr val="0494A3"/>
                    </a:solidFill>
                  </a:tcPr>
                </a:tc>
              </a:tr>
              <a:tr h="455925">
                <a:tc>
                  <a:txBody>
                    <a:bodyPr/>
                    <a:lstStyle/>
                    <a:p>
                      <a:pPr indent="0" lvl="0" marL="0" marR="0" rtl="0" algn="l">
                        <a:spcBef>
                          <a:spcPts val="0"/>
                        </a:spcBef>
                        <a:spcAft>
                          <a:spcPts val="0"/>
                        </a:spcAft>
                        <a:buNone/>
                      </a:pPr>
                      <a:r>
                        <a:t/>
                      </a:r>
                      <a:endParaRPr sz="1800"/>
                    </a:p>
                  </a:txBody>
                  <a:tcPr marT="45725" marB="45725" marR="91450" marL="91450">
                    <a:solidFill>
                      <a:srgbClr val="C1E5F0"/>
                    </a:solidFill>
                  </a:tcPr>
                </a:tc>
                <a:tc>
                  <a:txBody>
                    <a:bodyPr/>
                    <a:lstStyle/>
                    <a:p>
                      <a:pPr indent="0" lvl="0" marL="0" marR="0" rtl="0" algn="l">
                        <a:spcBef>
                          <a:spcPts val="0"/>
                        </a:spcBef>
                        <a:spcAft>
                          <a:spcPts val="0"/>
                        </a:spcAft>
                        <a:buNone/>
                      </a:pPr>
                      <a:r>
                        <a:t/>
                      </a:r>
                      <a:endParaRPr sz="1800"/>
                    </a:p>
                  </a:txBody>
                  <a:tcPr marT="45725" marB="45725" marR="91450" marL="91450">
                    <a:solidFill>
                      <a:srgbClr val="C1E5F0"/>
                    </a:solidFill>
                  </a:tcPr>
                </a:tc>
                <a:tc>
                  <a:txBody>
                    <a:bodyPr/>
                    <a:lstStyle/>
                    <a:p>
                      <a:pPr indent="0" lvl="0" marL="0" marR="0" rtl="0" algn="l">
                        <a:spcBef>
                          <a:spcPts val="0"/>
                        </a:spcBef>
                        <a:spcAft>
                          <a:spcPts val="0"/>
                        </a:spcAft>
                        <a:buNone/>
                      </a:pPr>
                      <a:r>
                        <a:t/>
                      </a:r>
                      <a:endParaRPr sz="1800"/>
                    </a:p>
                  </a:txBody>
                  <a:tcPr marT="45725" marB="45725" marR="91450" marL="91450">
                    <a:solidFill>
                      <a:srgbClr val="C1E5F0"/>
                    </a:solidFill>
                  </a:tcPr>
                </a:tc>
                <a:tc>
                  <a:txBody>
                    <a:bodyPr/>
                    <a:lstStyle/>
                    <a:p>
                      <a:pPr indent="0" lvl="0" marL="0" marR="0" rtl="0" algn="l">
                        <a:spcBef>
                          <a:spcPts val="0"/>
                        </a:spcBef>
                        <a:spcAft>
                          <a:spcPts val="0"/>
                        </a:spcAft>
                        <a:buNone/>
                      </a:pPr>
                      <a:r>
                        <a:t/>
                      </a:r>
                      <a:endParaRPr sz="1800"/>
                    </a:p>
                  </a:txBody>
                  <a:tcPr marT="45725" marB="45725" marR="91450" marL="91450">
                    <a:solidFill>
                      <a:srgbClr val="C1E5F0"/>
                    </a:solidFill>
                  </a:tcPr>
                </a:tc>
                <a:tc>
                  <a:txBody>
                    <a:bodyPr/>
                    <a:lstStyle/>
                    <a:p>
                      <a:pPr indent="0" lvl="0" marL="0" marR="0" rtl="0" algn="l">
                        <a:spcBef>
                          <a:spcPts val="0"/>
                        </a:spcBef>
                        <a:spcAft>
                          <a:spcPts val="0"/>
                        </a:spcAft>
                        <a:buNone/>
                      </a:pPr>
                      <a:r>
                        <a:t/>
                      </a:r>
                      <a:endParaRPr sz="1800"/>
                    </a:p>
                  </a:txBody>
                  <a:tcPr marT="45725" marB="45725" marR="91450" marL="91450">
                    <a:solidFill>
                      <a:srgbClr val="C1E5F0"/>
                    </a:solidFill>
                  </a:tcPr>
                </a:tc>
                <a:tc>
                  <a:txBody>
                    <a:bodyPr/>
                    <a:lstStyle/>
                    <a:p>
                      <a:pPr indent="0" lvl="0" marL="0" marR="0" rtl="0" algn="l">
                        <a:spcBef>
                          <a:spcPts val="0"/>
                        </a:spcBef>
                        <a:spcAft>
                          <a:spcPts val="0"/>
                        </a:spcAft>
                        <a:buNone/>
                      </a:pPr>
                      <a:r>
                        <a:t/>
                      </a:r>
                      <a:endParaRPr sz="1800"/>
                    </a:p>
                  </a:txBody>
                  <a:tcPr marT="45725" marB="45725" marR="91450" marL="91450">
                    <a:solidFill>
                      <a:srgbClr val="C1E5F0"/>
                    </a:solidFill>
                  </a:tcPr>
                </a:tc>
                <a:tc>
                  <a:txBody>
                    <a:bodyPr/>
                    <a:lstStyle/>
                    <a:p>
                      <a:pPr indent="0" lvl="0" marL="0" marR="0" rtl="0" algn="l">
                        <a:spcBef>
                          <a:spcPts val="0"/>
                        </a:spcBef>
                        <a:spcAft>
                          <a:spcPts val="0"/>
                        </a:spcAft>
                        <a:buNone/>
                      </a:pPr>
                      <a:r>
                        <a:t/>
                      </a:r>
                      <a:endParaRPr sz="1800"/>
                    </a:p>
                  </a:txBody>
                  <a:tcPr marT="45725" marB="45725" marR="91450" marL="91450">
                    <a:solidFill>
                      <a:srgbClr val="C1E5F0"/>
                    </a:solidFill>
                  </a:tcPr>
                </a:tc>
                <a:tc>
                  <a:txBody>
                    <a:bodyPr/>
                    <a:lstStyle/>
                    <a:p>
                      <a:pPr indent="0" lvl="0" marL="0" marR="0" rtl="0" algn="l">
                        <a:spcBef>
                          <a:spcPts val="0"/>
                        </a:spcBef>
                        <a:spcAft>
                          <a:spcPts val="0"/>
                        </a:spcAft>
                        <a:buNone/>
                      </a:pPr>
                      <a:r>
                        <a:t/>
                      </a:r>
                      <a:endParaRPr sz="1800"/>
                    </a:p>
                  </a:txBody>
                  <a:tcPr marT="45725" marB="45725" marR="91450" marL="91450">
                    <a:solidFill>
                      <a:srgbClr val="C1E5F0"/>
                    </a:solidFill>
                  </a:tcPr>
                </a:tc>
                <a:tc>
                  <a:txBody>
                    <a:bodyPr/>
                    <a:lstStyle/>
                    <a:p>
                      <a:pPr indent="0" lvl="0" marL="0" marR="0" rtl="0" algn="l">
                        <a:spcBef>
                          <a:spcPts val="0"/>
                        </a:spcBef>
                        <a:spcAft>
                          <a:spcPts val="0"/>
                        </a:spcAft>
                        <a:buNone/>
                      </a:pPr>
                      <a:r>
                        <a:t/>
                      </a:r>
                      <a:endParaRPr sz="1800"/>
                    </a:p>
                  </a:txBody>
                  <a:tcPr marT="45725" marB="45725" marR="91450" marL="91450">
                    <a:solidFill>
                      <a:srgbClr val="C1E5F0"/>
                    </a:solidFill>
                  </a:tcPr>
                </a:tc>
                <a:tc>
                  <a:txBody>
                    <a:bodyPr/>
                    <a:lstStyle/>
                    <a:p>
                      <a:pPr indent="0" lvl="0" marL="0" marR="0" rtl="0" algn="l">
                        <a:spcBef>
                          <a:spcPts val="0"/>
                        </a:spcBef>
                        <a:spcAft>
                          <a:spcPts val="0"/>
                        </a:spcAft>
                        <a:buNone/>
                      </a:pPr>
                      <a:r>
                        <a:t/>
                      </a:r>
                      <a:endParaRPr sz="1800"/>
                    </a:p>
                  </a:txBody>
                  <a:tcPr marT="45725" marB="45725" marR="91450" marL="91450">
                    <a:solidFill>
                      <a:srgbClr val="C1E5F0"/>
                    </a:solidFill>
                  </a:tcPr>
                </a:tc>
              </a:tr>
              <a:tr h="456575">
                <a:tc>
                  <a:txBody>
                    <a:bodyPr/>
                    <a:lstStyle/>
                    <a:p>
                      <a:pPr indent="0" lvl="0" marL="0" marR="0" rtl="0" algn="l">
                        <a:spcBef>
                          <a:spcPts val="0"/>
                        </a:spcBef>
                        <a:spcAft>
                          <a:spcPts val="0"/>
                        </a:spcAft>
                        <a:buNone/>
                      </a:pPr>
                      <a:r>
                        <a:t/>
                      </a:r>
                      <a:endParaRPr sz="1800"/>
                    </a:p>
                  </a:txBody>
                  <a:tcPr marT="45725" marB="45725" marR="91450" marL="91450">
                    <a:solidFill>
                      <a:srgbClr val="06B2D8"/>
                    </a:solidFill>
                  </a:tcPr>
                </a:tc>
                <a:tc>
                  <a:txBody>
                    <a:bodyPr/>
                    <a:lstStyle/>
                    <a:p>
                      <a:pPr indent="0" lvl="0" marL="0" marR="0" rtl="0" algn="l">
                        <a:spcBef>
                          <a:spcPts val="0"/>
                        </a:spcBef>
                        <a:spcAft>
                          <a:spcPts val="0"/>
                        </a:spcAft>
                        <a:buNone/>
                      </a:pPr>
                      <a:r>
                        <a:t/>
                      </a:r>
                      <a:endParaRPr sz="1800"/>
                    </a:p>
                  </a:txBody>
                  <a:tcPr marT="45725" marB="45725" marR="91450" marL="91450">
                    <a:solidFill>
                      <a:srgbClr val="06B2D8"/>
                    </a:solidFill>
                  </a:tcPr>
                </a:tc>
                <a:tc>
                  <a:txBody>
                    <a:bodyPr/>
                    <a:lstStyle/>
                    <a:p>
                      <a:pPr indent="0" lvl="0" marL="0" marR="0" rtl="0" algn="l">
                        <a:spcBef>
                          <a:spcPts val="0"/>
                        </a:spcBef>
                        <a:spcAft>
                          <a:spcPts val="0"/>
                        </a:spcAft>
                        <a:buNone/>
                      </a:pPr>
                      <a:r>
                        <a:t/>
                      </a:r>
                      <a:endParaRPr sz="1800"/>
                    </a:p>
                  </a:txBody>
                  <a:tcPr marT="45725" marB="45725" marR="91450" marL="91450">
                    <a:solidFill>
                      <a:srgbClr val="06B2D8"/>
                    </a:solidFill>
                  </a:tcPr>
                </a:tc>
                <a:tc>
                  <a:txBody>
                    <a:bodyPr/>
                    <a:lstStyle/>
                    <a:p>
                      <a:pPr indent="0" lvl="0" marL="0" marR="0" rtl="0" algn="l">
                        <a:spcBef>
                          <a:spcPts val="0"/>
                        </a:spcBef>
                        <a:spcAft>
                          <a:spcPts val="0"/>
                        </a:spcAft>
                        <a:buNone/>
                      </a:pPr>
                      <a:r>
                        <a:t/>
                      </a:r>
                      <a:endParaRPr sz="1800"/>
                    </a:p>
                  </a:txBody>
                  <a:tcPr marT="45725" marB="45725" marR="91450" marL="91450">
                    <a:solidFill>
                      <a:srgbClr val="06B2D8"/>
                    </a:solidFill>
                  </a:tcPr>
                </a:tc>
                <a:tc>
                  <a:txBody>
                    <a:bodyPr/>
                    <a:lstStyle/>
                    <a:p>
                      <a:pPr indent="0" lvl="0" marL="0" marR="0" rtl="0" algn="l">
                        <a:spcBef>
                          <a:spcPts val="0"/>
                        </a:spcBef>
                        <a:spcAft>
                          <a:spcPts val="0"/>
                        </a:spcAft>
                        <a:buNone/>
                      </a:pPr>
                      <a:r>
                        <a:t/>
                      </a:r>
                      <a:endParaRPr sz="1800"/>
                    </a:p>
                  </a:txBody>
                  <a:tcPr marT="45725" marB="45725" marR="91450" marL="91450">
                    <a:solidFill>
                      <a:srgbClr val="06B2D8"/>
                    </a:solidFill>
                  </a:tcPr>
                </a:tc>
                <a:tc>
                  <a:txBody>
                    <a:bodyPr/>
                    <a:lstStyle/>
                    <a:p>
                      <a:pPr indent="0" lvl="0" marL="0" marR="0" rtl="0" algn="l">
                        <a:spcBef>
                          <a:spcPts val="0"/>
                        </a:spcBef>
                        <a:spcAft>
                          <a:spcPts val="0"/>
                        </a:spcAft>
                        <a:buNone/>
                      </a:pPr>
                      <a:r>
                        <a:t/>
                      </a:r>
                      <a:endParaRPr sz="1800"/>
                    </a:p>
                  </a:txBody>
                  <a:tcPr marT="45725" marB="45725" marR="91450" marL="91450">
                    <a:solidFill>
                      <a:srgbClr val="06B2D8"/>
                    </a:solidFill>
                  </a:tcPr>
                </a:tc>
                <a:tc>
                  <a:txBody>
                    <a:bodyPr/>
                    <a:lstStyle/>
                    <a:p>
                      <a:pPr indent="0" lvl="0" marL="0" marR="0" rtl="0" algn="l">
                        <a:spcBef>
                          <a:spcPts val="0"/>
                        </a:spcBef>
                        <a:spcAft>
                          <a:spcPts val="0"/>
                        </a:spcAft>
                        <a:buNone/>
                      </a:pPr>
                      <a:r>
                        <a:t/>
                      </a:r>
                      <a:endParaRPr sz="1800"/>
                    </a:p>
                  </a:txBody>
                  <a:tcPr marT="45725" marB="45725" marR="91450" marL="91450">
                    <a:solidFill>
                      <a:srgbClr val="06B2D8"/>
                    </a:solidFill>
                  </a:tcPr>
                </a:tc>
                <a:tc>
                  <a:txBody>
                    <a:bodyPr/>
                    <a:lstStyle/>
                    <a:p>
                      <a:pPr indent="0" lvl="0" marL="0" marR="0" rtl="0" algn="l">
                        <a:spcBef>
                          <a:spcPts val="0"/>
                        </a:spcBef>
                        <a:spcAft>
                          <a:spcPts val="0"/>
                        </a:spcAft>
                        <a:buNone/>
                      </a:pPr>
                      <a:r>
                        <a:t/>
                      </a:r>
                      <a:endParaRPr sz="1800"/>
                    </a:p>
                  </a:txBody>
                  <a:tcPr marT="45725" marB="45725" marR="91450" marL="91450">
                    <a:solidFill>
                      <a:srgbClr val="06B2D8"/>
                    </a:solidFill>
                  </a:tcPr>
                </a:tc>
                <a:tc>
                  <a:txBody>
                    <a:bodyPr/>
                    <a:lstStyle/>
                    <a:p>
                      <a:pPr indent="0" lvl="0" marL="0" marR="0" rtl="0" algn="l">
                        <a:spcBef>
                          <a:spcPts val="0"/>
                        </a:spcBef>
                        <a:spcAft>
                          <a:spcPts val="0"/>
                        </a:spcAft>
                        <a:buNone/>
                      </a:pPr>
                      <a:r>
                        <a:t/>
                      </a:r>
                      <a:endParaRPr sz="1800"/>
                    </a:p>
                  </a:txBody>
                  <a:tcPr marT="45725" marB="45725" marR="91450" marL="91450">
                    <a:solidFill>
                      <a:srgbClr val="06B2D8"/>
                    </a:solidFill>
                  </a:tcPr>
                </a:tc>
                <a:tc>
                  <a:txBody>
                    <a:bodyPr/>
                    <a:lstStyle/>
                    <a:p>
                      <a:pPr indent="0" lvl="0" marL="0" marR="0" rtl="0" algn="l">
                        <a:spcBef>
                          <a:spcPts val="0"/>
                        </a:spcBef>
                        <a:spcAft>
                          <a:spcPts val="0"/>
                        </a:spcAft>
                        <a:buNone/>
                      </a:pPr>
                      <a:r>
                        <a:t/>
                      </a:r>
                      <a:endParaRPr sz="1800"/>
                    </a:p>
                  </a:txBody>
                  <a:tcPr marT="45725" marB="45725" marR="91450" marL="91450">
                    <a:solidFill>
                      <a:srgbClr val="06B2D8"/>
                    </a:solidFill>
                  </a:tcPr>
                </a:tc>
              </a:tr>
              <a:tr h="455925">
                <a:tc>
                  <a:txBody>
                    <a:bodyPr/>
                    <a:lstStyle/>
                    <a:p>
                      <a:pPr indent="0" lvl="0" marL="0" marR="0" rtl="0" algn="l">
                        <a:spcBef>
                          <a:spcPts val="0"/>
                        </a:spcBef>
                        <a:spcAft>
                          <a:spcPts val="0"/>
                        </a:spcAft>
                        <a:buNone/>
                      </a:pPr>
                      <a:r>
                        <a:t/>
                      </a:r>
                      <a:endParaRPr sz="1800"/>
                    </a:p>
                  </a:txBody>
                  <a:tcPr marT="45725" marB="45725" marR="91450" marL="91450">
                    <a:solidFill>
                      <a:srgbClr val="C1E5F0"/>
                    </a:solidFill>
                  </a:tcPr>
                </a:tc>
                <a:tc>
                  <a:txBody>
                    <a:bodyPr/>
                    <a:lstStyle/>
                    <a:p>
                      <a:pPr indent="0" lvl="0" marL="0" marR="0" rtl="0" algn="l">
                        <a:spcBef>
                          <a:spcPts val="0"/>
                        </a:spcBef>
                        <a:spcAft>
                          <a:spcPts val="0"/>
                        </a:spcAft>
                        <a:buNone/>
                      </a:pPr>
                      <a:r>
                        <a:t/>
                      </a:r>
                      <a:endParaRPr sz="1800"/>
                    </a:p>
                  </a:txBody>
                  <a:tcPr marT="45725" marB="45725" marR="91450" marL="91450">
                    <a:solidFill>
                      <a:srgbClr val="C1E5F0"/>
                    </a:solidFill>
                  </a:tcPr>
                </a:tc>
                <a:tc>
                  <a:txBody>
                    <a:bodyPr/>
                    <a:lstStyle/>
                    <a:p>
                      <a:pPr indent="0" lvl="0" marL="0" marR="0" rtl="0" algn="l">
                        <a:spcBef>
                          <a:spcPts val="0"/>
                        </a:spcBef>
                        <a:spcAft>
                          <a:spcPts val="0"/>
                        </a:spcAft>
                        <a:buNone/>
                      </a:pPr>
                      <a:r>
                        <a:t/>
                      </a:r>
                      <a:endParaRPr sz="1800"/>
                    </a:p>
                  </a:txBody>
                  <a:tcPr marT="45725" marB="45725" marR="91450" marL="91450">
                    <a:solidFill>
                      <a:srgbClr val="C1E5F0"/>
                    </a:solidFill>
                  </a:tcPr>
                </a:tc>
                <a:tc>
                  <a:txBody>
                    <a:bodyPr/>
                    <a:lstStyle/>
                    <a:p>
                      <a:pPr indent="0" lvl="0" marL="0" marR="0" rtl="0" algn="l">
                        <a:spcBef>
                          <a:spcPts val="0"/>
                        </a:spcBef>
                        <a:spcAft>
                          <a:spcPts val="0"/>
                        </a:spcAft>
                        <a:buNone/>
                      </a:pPr>
                      <a:r>
                        <a:t/>
                      </a:r>
                      <a:endParaRPr sz="1800"/>
                    </a:p>
                  </a:txBody>
                  <a:tcPr marT="45725" marB="45725" marR="91450" marL="91450">
                    <a:solidFill>
                      <a:srgbClr val="C1E5F0"/>
                    </a:solidFill>
                  </a:tcPr>
                </a:tc>
                <a:tc>
                  <a:txBody>
                    <a:bodyPr/>
                    <a:lstStyle/>
                    <a:p>
                      <a:pPr indent="0" lvl="0" marL="0" marR="0" rtl="0" algn="l">
                        <a:spcBef>
                          <a:spcPts val="0"/>
                        </a:spcBef>
                        <a:spcAft>
                          <a:spcPts val="0"/>
                        </a:spcAft>
                        <a:buNone/>
                      </a:pPr>
                      <a:r>
                        <a:t/>
                      </a:r>
                      <a:endParaRPr sz="1800"/>
                    </a:p>
                  </a:txBody>
                  <a:tcPr marT="45725" marB="45725" marR="91450" marL="91450">
                    <a:solidFill>
                      <a:srgbClr val="C1E5F0"/>
                    </a:solidFill>
                  </a:tcPr>
                </a:tc>
                <a:tc>
                  <a:txBody>
                    <a:bodyPr/>
                    <a:lstStyle/>
                    <a:p>
                      <a:pPr indent="0" lvl="0" marL="0" marR="0" rtl="0" algn="l">
                        <a:spcBef>
                          <a:spcPts val="0"/>
                        </a:spcBef>
                        <a:spcAft>
                          <a:spcPts val="0"/>
                        </a:spcAft>
                        <a:buNone/>
                      </a:pPr>
                      <a:r>
                        <a:t/>
                      </a:r>
                      <a:endParaRPr sz="1800"/>
                    </a:p>
                  </a:txBody>
                  <a:tcPr marT="45725" marB="45725" marR="91450" marL="91450">
                    <a:solidFill>
                      <a:srgbClr val="C1E5F0"/>
                    </a:solidFill>
                  </a:tcPr>
                </a:tc>
                <a:tc>
                  <a:txBody>
                    <a:bodyPr/>
                    <a:lstStyle/>
                    <a:p>
                      <a:pPr indent="0" lvl="0" marL="0" marR="0" rtl="0" algn="l">
                        <a:spcBef>
                          <a:spcPts val="0"/>
                        </a:spcBef>
                        <a:spcAft>
                          <a:spcPts val="0"/>
                        </a:spcAft>
                        <a:buNone/>
                      </a:pPr>
                      <a:r>
                        <a:t/>
                      </a:r>
                      <a:endParaRPr sz="1800"/>
                    </a:p>
                  </a:txBody>
                  <a:tcPr marT="45725" marB="45725" marR="91450" marL="91450">
                    <a:solidFill>
                      <a:srgbClr val="C1E5F0"/>
                    </a:solidFill>
                  </a:tcPr>
                </a:tc>
                <a:tc>
                  <a:txBody>
                    <a:bodyPr/>
                    <a:lstStyle/>
                    <a:p>
                      <a:pPr indent="0" lvl="0" marL="0" marR="0" rtl="0" algn="l">
                        <a:spcBef>
                          <a:spcPts val="0"/>
                        </a:spcBef>
                        <a:spcAft>
                          <a:spcPts val="0"/>
                        </a:spcAft>
                        <a:buNone/>
                      </a:pPr>
                      <a:r>
                        <a:t/>
                      </a:r>
                      <a:endParaRPr sz="1800"/>
                    </a:p>
                  </a:txBody>
                  <a:tcPr marT="45725" marB="45725" marR="91450" marL="91450">
                    <a:solidFill>
                      <a:srgbClr val="C1E5F0"/>
                    </a:solidFill>
                  </a:tcPr>
                </a:tc>
                <a:tc>
                  <a:txBody>
                    <a:bodyPr/>
                    <a:lstStyle/>
                    <a:p>
                      <a:pPr indent="0" lvl="0" marL="0" marR="0" rtl="0" algn="l">
                        <a:spcBef>
                          <a:spcPts val="0"/>
                        </a:spcBef>
                        <a:spcAft>
                          <a:spcPts val="0"/>
                        </a:spcAft>
                        <a:buNone/>
                      </a:pPr>
                      <a:r>
                        <a:t/>
                      </a:r>
                      <a:endParaRPr sz="1800"/>
                    </a:p>
                  </a:txBody>
                  <a:tcPr marT="45725" marB="45725" marR="91450" marL="91450">
                    <a:solidFill>
                      <a:srgbClr val="C1E5F0"/>
                    </a:solidFill>
                  </a:tcPr>
                </a:tc>
                <a:tc>
                  <a:txBody>
                    <a:bodyPr/>
                    <a:lstStyle/>
                    <a:p>
                      <a:pPr indent="0" lvl="0" marL="0" marR="0" rtl="0" algn="l">
                        <a:spcBef>
                          <a:spcPts val="0"/>
                        </a:spcBef>
                        <a:spcAft>
                          <a:spcPts val="0"/>
                        </a:spcAft>
                        <a:buNone/>
                      </a:pPr>
                      <a:r>
                        <a:t/>
                      </a:r>
                      <a:endParaRPr sz="1800"/>
                    </a:p>
                  </a:txBody>
                  <a:tcPr marT="45725" marB="45725" marR="91450" marL="91450">
                    <a:solidFill>
                      <a:srgbClr val="C1E5F0"/>
                    </a:solidFill>
                  </a:tcPr>
                </a:tc>
              </a:tr>
              <a:tr h="455925">
                <a:tc>
                  <a:txBody>
                    <a:bodyPr/>
                    <a:lstStyle/>
                    <a:p>
                      <a:pPr indent="0" lvl="0" marL="0" marR="0" rtl="0" algn="l">
                        <a:spcBef>
                          <a:spcPts val="0"/>
                        </a:spcBef>
                        <a:spcAft>
                          <a:spcPts val="0"/>
                        </a:spcAft>
                        <a:buNone/>
                      </a:pPr>
                      <a:r>
                        <a:t/>
                      </a:r>
                      <a:endParaRPr sz="1800"/>
                    </a:p>
                  </a:txBody>
                  <a:tcPr marT="45725" marB="45725" marR="91450" marL="91450">
                    <a:solidFill>
                      <a:srgbClr val="06B2D8"/>
                    </a:solidFill>
                  </a:tcPr>
                </a:tc>
                <a:tc>
                  <a:txBody>
                    <a:bodyPr/>
                    <a:lstStyle/>
                    <a:p>
                      <a:pPr indent="0" lvl="0" marL="0" marR="0" rtl="0" algn="l">
                        <a:spcBef>
                          <a:spcPts val="0"/>
                        </a:spcBef>
                        <a:spcAft>
                          <a:spcPts val="0"/>
                        </a:spcAft>
                        <a:buNone/>
                      </a:pPr>
                      <a:r>
                        <a:t/>
                      </a:r>
                      <a:endParaRPr sz="1800"/>
                    </a:p>
                  </a:txBody>
                  <a:tcPr marT="45725" marB="45725" marR="91450" marL="91450">
                    <a:solidFill>
                      <a:srgbClr val="06B2D8"/>
                    </a:solidFill>
                  </a:tcPr>
                </a:tc>
                <a:tc>
                  <a:txBody>
                    <a:bodyPr/>
                    <a:lstStyle/>
                    <a:p>
                      <a:pPr indent="0" lvl="0" marL="0" marR="0" rtl="0" algn="l">
                        <a:spcBef>
                          <a:spcPts val="0"/>
                        </a:spcBef>
                        <a:spcAft>
                          <a:spcPts val="0"/>
                        </a:spcAft>
                        <a:buNone/>
                      </a:pPr>
                      <a:r>
                        <a:t/>
                      </a:r>
                      <a:endParaRPr sz="1800"/>
                    </a:p>
                  </a:txBody>
                  <a:tcPr marT="45725" marB="45725" marR="91450" marL="91450">
                    <a:solidFill>
                      <a:srgbClr val="06B2D8"/>
                    </a:solidFill>
                  </a:tcPr>
                </a:tc>
                <a:tc>
                  <a:txBody>
                    <a:bodyPr/>
                    <a:lstStyle/>
                    <a:p>
                      <a:pPr indent="0" lvl="0" marL="0" marR="0" rtl="0" algn="l">
                        <a:spcBef>
                          <a:spcPts val="0"/>
                        </a:spcBef>
                        <a:spcAft>
                          <a:spcPts val="0"/>
                        </a:spcAft>
                        <a:buNone/>
                      </a:pPr>
                      <a:r>
                        <a:t/>
                      </a:r>
                      <a:endParaRPr sz="1800"/>
                    </a:p>
                  </a:txBody>
                  <a:tcPr marT="45725" marB="45725" marR="91450" marL="91450">
                    <a:solidFill>
                      <a:srgbClr val="06B2D8"/>
                    </a:solidFill>
                  </a:tcPr>
                </a:tc>
                <a:tc>
                  <a:txBody>
                    <a:bodyPr/>
                    <a:lstStyle/>
                    <a:p>
                      <a:pPr indent="0" lvl="0" marL="0" marR="0" rtl="0" algn="l">
                        <a:spcBef>
                          <a:spcPts val="0"/>
                        </a:spcBef>
                        <a:spcAft>
                          <a:spcPts val="0"/>
                        </a:spcAft>
                        <a:buNone/>
                      </a:pPr>
                      <a:r>
                        <a:t/>
                      </a:r>
                      <a:endParaRPr sz="1800"/>
                    </a:p>
                  </a:txBody>
                  <a:tcPr marT="45725" marB="45725" marR="91450" marL="91450">
                    <a:solidFill>
                      <a:srgbClr val="06B2D8"/>
                    </a:solidFill>
                  </a:tcPr>
                </a:tc>
                <a:tc>
                  <a:txBody>
                    <a:bodyPr/>
                    <a:lstStyle/>
                    <a:p>
                      <a:pPr indent="0" lvl="0" marL="0" marR="0" rtl="0" algn="l">
                        <a:spcBef>
                          <a:spcPts val="0"/>
                        </a:spcBef>
                        <a:spcAft>
                          <a:spcPts val="0"/>
                        </a:spcAft>
                        <a:buNone/>
                      </a:pPr>
                      <a:r>
                        <a:t/>
                      </a:r>
                      <a:endParaRPr sz="1800"/>
                    </a:p>
                  </a:txBody>
                  <a:tcPr marT="45725" marB="45725" marR="91450" marL="91450">
                    <a:solidFill>
                      <a:srgbClr val="06B2D8"/>
                    </a:solidFill>
                  </a:tcPr>
                </a:tc>
                <a:tc>
                  <a:txBody>
                    <a:bodyPr/>
                    <a:lstStyle/>
                    <a:p>
                      <a:pPr indent="0" lvl="0" marL="0" marR="0" rtl="0" algn="l">
                        <a:spcBef>
                          <a:spcPts val="0"/>
                        </a:spcBef>
                        <a:spcAft>
                          <a:spcPts val="0"/>
                        </a:spcAft>
                        <a:buNone/>
                      </a:pPr>
                      <a:r>
                        <a:t/>
                      </a:r>
                      <a:endParaRPr sz="1800"/>
                    </a:p>
                  </a:txBody>
                  <a:tcPr marT="45725" marB="45725" marR="91450" marL="91450">
                    <a:solidFill>
                      <a:srgbClr val="06B2D8"/>
                    </a:solidFill>
                  </a:tcPr>
                </a:tc>
                <a:tc>
                  <a:txBody>
                    <a:bodyPr/>
                    <a:lstStyle/>
                    <a:p>
                      <a:pPr indent="0" lvl="0" marL="0" marR="0" rtl="0" algn="l">
                        <a:spcBef>
                          <a:spcPts val="0"/>
                        </a:spcBef>
                        <a:spcAft>
                          <a:spcPts val="0"/>
                        </a:spcAft>
                        <a:buNone/>
                      </a:pPr>
                      <a:r>
                        <a:t/>
                      </a:r>
                      <a:endParaRPr sz="1800"/>
                    </a:p>
                  </a:txBody>
                  <a:tcPr marT="45725" marB="45725" marR="91450" marL="91450">
                    <a:solidFill>
                      <a:srgbClr val="06B2D8"/>
                    </a:solidFill>
                  </a:tcPr>
                </a:tc>
                <a:tc>
                  <a:txBody>
                    <a:bodyPr/>
                    <a:lstStyle/>
                    <a:p>
                      <a:pPr indent="0" lvl="0" marL="0" marR="0" rtl="0" algn="l">
                        <a:spcBef>
                          <a:spcPts val="0"/>
                        </a:spcBef>
                        <a:spcAft>
                          <a:spcPts val="0"/>
                        </a:spcAft>
                        <a:buNone/>
                      </a:pPr>
                      <a:r>
                        <a:t/>
                      </a:r>
                      <a:endParaRPr sz="1800"/>
                    </a:p>
                  </a:txBody>
                  <a:tcPr marT="45725" marB="45725" marR="91450" marL="91450">
                    <a:solidFill>
                      <a:srgbClr val="06B2D8"/>
                    </a:solidFill>
                  </a:tcPr>
                </a:tc>
                <a:tc>
                  <a:txBody>
                    <a:bodyPr/>
                    <a:lstStyle/>
                    <a:p>
                      <a:pPr indent="0" lvl="0" marL="0" marR="0" rtl="0" algn="l">
                        <a:spcBef>
                          <a:spcPts val="0"/>
                        </a:spcBef>
                        <a:spcAft>
                          <a:spcPts val="0"/>
                        </a:spcAft>
                        <a:buNone/>
                      </a:pPr>
                      <a:r>
                        <a:t/>
                      </a:r>
                      <a:endParaRPr sz="1800"/>
                    </a:p>
                  </a:txBody>
                  <a:tcPr marT="45725" marB="45725" marR="91450" marL="91450">
                    <a:solidFill>
                      <a:srgbClr val="06B2D8"/>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3"/>
          <p:cNvSpPr txBox="1"/>
          <p:nvPr/>
        </p:nvSpPr>
        <p:spPr>
          <a:xfrm>
            <a:off x="450215" y="543560"/>
            <a:ext cx="4168140" cy="780415"/>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b="1" lang="it-IT" sz="2500">
                <a:solidFill>
                  <a:srgbClr val="06B2D8"/>
                </a:solidFill>
                <a:latin typeface="Sora"/>
                <a:ea typeface="Sora"/>
                <a:cs typeface="Sora"/>
                <a:sym typeface="Sora"/>
              </a:rPr>
              <a:t>General overview</a:t>
            </a:r>
            <a:endParaRPr b="1" sz="2500">
              <a:solidFill>
                <a:srgbClr val="06B2D8"/>
              </a:solidFill>
              <a:latin typeface="Sora"/>
              <a:ea typeface="Sora"/>
              <a:cs typeface="Sora"/>
              <a:sym typeface="Sora"/>
            </a:endParaRPr>
          </a:p>
        </p:txBody>
      </p:sp>
      <p:cxnSp>
        <p:nvCxnSpPr>
          <p:cNvPr id="178" name="Google Shape;178;p23"/>
          <p:cNvCxnSpPr/>
          <p:nvPr/>
        </p:nvCxnSpPr>
        <p:spPr>
          <a:xfrm>
            <a:off x="1737212" y="2455250"/>
            <a:ext cx="0" cy="593482"/>
          </a:xfrm>
          <a:prstGeom prst="straightConnector1">
            <a:avLst/>
          </a:prstGeom>
          <a:noFill/>
          <a:ln cap="flat" cmpd="sng" w="9525">
            <a:solidFill>
              <a:srgbClr val="591E80"/>
            </a:solidFill>
            <a:prstDash val="solid"/>
            <a:round/>
            <a:headEnd len="sm" w="sm" type="none"/>
            <a:tailEnd len="sm" w="sm" type="none"/>
          </a:ln>
        </p:spPr>
      </p:cxnSp>
      <p:cxnSp>
        <p:nvCxnSpPr>
          <p:cNvPr id="179" name="Google Shape;179;p23"/>
          <p:cNvCxnSpPr/>
          <p:nvPr/>
        </p:nvCxnSpPr>
        <p:spPr>
          <a:xfrm>
            <a:off x="4868543" y="2447239"/>
            <a:ext cx="0" cy="593482"/>
          </a:xfrm>
          <a:prstGeom prst="straightConnector1">
            <a:avLst/>
          </a:prstGeom>
          <a:noFill/>
          <a:ln cap="flat" cmpd="sng" w="9525">
            <a:solidFill>
              <a:srgbClr val="591E80"/>
            </a:solidFill>
            <a:prstDash val="solid"/>
            <a:round/>
            <a:headEnd len="sm" w="sm" type="none"/>
            <a:tailEnd len="sm" w="sm" type="none"/>
          </a:ln>
        </p:spPr>
      </p:cxnSp>
      <p:cxnSp>
        <p:nvCxnSpPr>
          <p:cNvPr id="180" name="Google Shape;180;p23"/>
          <p:cNvCxnSpPr/>
          <p:nvPr/>
        </p:nvCxnSpPr>
        <p:spPr>
          <a:xfrm>
            <a:off x="2920704" y="3069929"/>
            <a:ext cx="7326" cy="783981"/>
          </a:xfrm>
          <a:prstGeom prst="straightConnector1">
            <a:avLst/>
          </a:prstGeom>
          <a:noFill/>
          <a:ln cap="flat" cmpd="sng" w="9525">
            <a:solidFill>
              <a:srgbClr val="591E80"/>
            </a:solidFill>
            <a:prstDash val="solid"/>
            <a:round/>
            <a:headEnd len="sm" w="sm" type="none"/>
            <a:tailEnd len="sm" w="sm" type="none"/>
          </a:ln>
        </p:spPr>
      </p:cxnSp>
      <p:cxnSp>
        <p:nvCxnSpPr>
          <p:cNvPr id="181" name="Google Shape;181;p23"/>
          <p:cNvCxnSpPr/>
          <p:nvPr/>
        </p:nvCxnSpPr>
        <p:spPr>
          <a:xfrm>
            <a:off x="5897046" y="3047704"/>
            <a:ext cx="7326" cy="783981"/>
          </a:xfrm>
          <a:prstGeom prst="straightConnector1">
            <a:avLst/>
          </a:prstGeom>
          <a:noFill/>
          <a:ln cap="flat" cmpd="sng" w="9525">
            <a:solidFill>
              <a:srgbClr val="591E80"/>
            </a:solidFill>
            <a:prstDash val="solid"/>
            <a:round/>
            <a:headEnd len="sm" w="sm" type="none"/>
            <a:tailEnd len="sm" w="sm" type="none"/>
          </a:ln>
        </p:spPr>
      </p:cxnSp>
      <p:sp>
        <p:nvSpPr>
          <p:cNvPr id="182" name="Google Shape;182;p23"/>
          <p:cNvSpPr txBox="1"/>
          <p:nvPr/>
        </p:nvSpPr>
        <p:spPr>
          <a:xfrm>
            <a:off x="2434590" y="3985895"/>
            <a:ext cx="2298065" cy="55308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it-IT" sz="1500">
                <a:solidFill>
                  <a:srgbClr val="50AFD5"/>
                </a:solidFill>
                <a:latin typeface="DM Sans"/>
                <a:ea typeface="DM Sans"/>
                <a:cs typeface="DM Sans"/>
                <a:sym typeface="DM Sans"/>
              </a:rPr>
              <a:t>Lorem ipsum dolor sit</a:t>
            </a:r>
            <a:endParaRPr b="1" sz="1500">
              <a:solidFill>
                <a:srgbClr val="50AFD5"/>
              </a:solidFill>
              <a:latin typeface="DM Sans"/>
              <a:ea typeface="DM Sans"/>
              <a:cs typeface="DM Sans"/>
              <a:sym typeface="DM Sans"/>
            </a:endParaRPr>
          </a:p>
          <a:p>
            <a:pPr indent="0" lvl="0" marL="0" marR="0" rtl="0" algn="l">
              <a:spcBef>
                <a:spcPts val="0"/>
              </a:spcBef>
              <a:spcAft>
                <a:spcPts val="0"/>
              </a:spcAft>
              <a:buNone/>
            </a:pPr>
            <a:r>
              <a:rPr b="1" lang="it-IT" sz="1500">
                <a:solidFill>
                  <a:srgbClr val="50AFD5"/>
                </a:solidFill>
                <a:latin typeface="DM Sans"/>
                <a:ea typeface="DM Sans"/>
                <a:cs typeface="DM Sans"/>
                <a:sym typeface="DM Sans"/>
              </a:rPr>
              <a:t>Lorem ipsum</a:t>
            </a:r>
            <a:endParaRPr b="1" sz="1500">
              <a:solidFill>
                <a:srgbClr val="50AFD5"/>
              </a:solidFill>
              <a:latin typeface="DM Sans"/>
              <a:ea typeface="DM Sans"/>
              <a:cs typeface="DM Sans"/>
              <a:sym typeface="DM Sans"/>
            </a:endParaRPr>
          </a:p>
        </p:txBody>
      </p:sp>
      <p:sp>
        <p:nvSpPr>
          <p:cNvPr id="183" name="Google Shape;183;p23"/>
          <p:cNvSpPr txBox="1"/>
          <p:nvPr/>
        </p:nvSpPr>
        <p:spPr>
          <a:xfrm>
            <a:off x="5563870" y="3985895"/>
            <a:ext cx="2418080" cy="55308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it-IT" sz="1500">
                <a:solidFill>
                  <a:srgbClr val="50AFD5"/>
                </a:solidFill>
                <a:latin typeface="DM Sans"/>
                <a:ea typeface="DM Sans"/>
                <a:cs typeface="DM Sans"/>
                <a:sym typeface="DM Sans"/>
              </a:rPr>
              <a:t>Lorem ipsum dolor sit</a:t>
            </a:r>
            <a:endParaRPr b="1" sz="1500">
              <a:solidFill>
                <a:srgbClr val="50AFD5"/>
              </a:solidFill>
              <a:latin typeface="DM Sans"/>
              <a:ea typeface="DM Sans"/>
              <a:cs typeface="DM Sans"/>
              <a:sym typeface="DM Sans"/>
            </a:endParaRPr>
          </a:p>
          <a:p>
            <a:pPr indent="0" lvl="0" marL="0" marR="0" rtl="0" algn="l">
              <a:spcBef>
                <a:spcPts val="0"/>
              </a:spcBef>
              <a:spcAft>
                <a:spcPts val="0"/>
              </a:spcAft>
              <a:buNone/>
            </a:pPr>
            <a:r>
              <a:rPr b="1" lang="it-IT" sz="1500">
                <a:solidFill>
                  <a:srgbClr val="50AFD5"/>
                </a:solidFill>
                <a:latin typeface="DM Sans"/>
                <a:ea typeface="DM Sans"/>
                <a:cs typeface="DM Sans"/>
                <a:sym typeface="DM Sans"/>
              </a:rPr>
              <a:t>Lorem ipsum</a:t>
            </a:r>
            <a:endParaRPr b="1" sz="1500">
              <a:solidFill>
                <a:srgbClr val="50AFD5"/>
              </a:solidFill>
              <a:latin typeface="DM Sans"/>
              <a:ea typeface="DM Sans"/>
              <a:cs typeface="DM Sans"/>
              <a:sym typeface="DM Sans"/>
            </a:endParaRPr>
          </a:p>
        </p:txBody>
      </p:sp>
      <p:sp>
        <p:nvSpPr>
          <p:cNvPr id="184" name="Google Shape;184;p23"/>
          <p:cNvSpPr/>
          <p:nvPr/>
        </p:nvSpPr>
        <p:spPr>
          <a:xfrm>
            <a:off x="-635" y="3041015"/>
            <a:ext cx="9144635" cy="133985"/>
          </a:xfrm>
          <a:prstGeom prst="rect">
            <a:avLst/>
          </a:prstGeom>
          <a:gradFill>
            <a:gsLst>
              <a:gs pos="0">
                <a:srgbClr val="C1E5F0"/>
              </a:gs>
              <a:gs pos="100000">
                <a:srgbClr val="06B2D8"/>
              </a:gs>
            </a:gsLst>
            <a:lin ang="162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85" name="Google Shape;185;p23"/>
          <p:cNvSpPr txBox="1"/>
          <p:nvPr/>
        </p:nvSpPr>
        <p:spPr>
          <a:xfrm>
            <a:off x="1022350" y="1748155"/>
            <a:ext cx="2253615" cy="55308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it-IT" sz="1500">
                <a:solidFill>
                  <a:srgbClr val="50AFD5"/>
                </a:solidFill>
                <a:latin typeface="DM Sans"/>
                <a:ea typeface="DM Sans"/>
                <a:cs typeface="DM Sans"/>
                <a:sym typeface="DM Sans"/>
              </a:rPr>
              <a:t>Lorem ipsum dolor </a:t>
            </a:r>
            <a:endParaRPr b="1" sz="1500">
              <a:solidFill>
                <a:srgbClr val="50AFD5"/>
              </a:solidFill>
              <a:latin typeface="DM Sans"/>
              <a:ea typeface="DM Sans"/>
              <a:cs typeface="DM Sans"/>
              <a:sym typeface="DM Sans"/>
            </a:endParaRPr>
          </a:p>
          <a:p>
            <a:pPr indent="0" lvl="0" marL="0" marR="0" rtl="0" algn="l">
              <a:spcBef>
                <a:spcPts val="0"/>
              </a:spcBef>
              <a:spcAft>
                <a:spcPts val="0"/>
              </a:spcAft>
              <a:buNone/>
            </a:pPr>
            <a:r>
              <a:rPr b="1" lang="it-IT" sz="1500">
                <a:solidFill>
                  <a:srgbClr val="50AFD5"/>
                </a:solidFill>
                <a:latin typeface="DM Sans"/>
                <a:ea typeface="DM Sans"/>
                <a:cs typeface="DM Sans"/>
                <a:sym typeface="DM Sans"/>
              </a:rPr>
              <a:t>Lorem ipsum</a:t>
            </a:r>
            <a:endParaRPr b="1" sz="1500">
              <a:solidFill>
                <a:srgbClr val="50AFD5"/>
              </a:solidFill>
              <a:latin typeface="DM Sans"/>
              <a:ea typeface="DM Sans"/>
              <a:cs typeface="DM Sans"/>
              <a:sym typeface="DM Sans"/>
            </a:endParaRPr>
          </a:p>
        </p:txBody>
      </p:sp>
      <p:sp>
        <p:nvSpPr>
          <p:cNvPr id="186" name="Google Shape;186;p23"/>
          <p:cNvSpPr txBox="1"/>
          <p:nvPr/>
        </p:nvSpPr>
        <p:spPr>
          <a:xfrm>
            <a:off x="4297045" y="1748155"/>
            <a:ext cx="2360930" cy="55308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it-IT" sz="1500">
                <a:solidFill>
                  <a:srgbClr val="50AFD5"/>
                </a:solidFill>
                <a:latin typeface="DM Sans"/>
                <a:ea typeface="DM Sans"/>
                <a:cs typeface="DM Sans"/>
                <a:sym typeface="DM Sans"/>
              </a:rPr>
              <a:t>Lorem ipsum dolor sit</a:t>
            </a:r>
            <a:endParaRPr b="1" sz="1500">
              <a:solidFill>
                <a:srgbClr val="50AFD5"/>
              </a:solidFill>
              <a:latin typeface="DM Sans"/>
              <a:ea typeface="DM Sans"/>
              <a:cs typeface="DM Sans"/>
              <a:sym typeface="DM Sans"/>
            </a:endParaRPr>
          </a:p>
          <a:p>
            <a:pPr indent="0" lvl="0" marL="0" marR="0" rtl="0" algn="l">
              <a:spcBef>
                <a:spcPts val="0"/>
              </a:spcBef>
              <a:spcAft>
                <a:spcPts val="0"/>
              </a:spcAft>
              <a:buNone/>
            </a:pPr>
            <a:r>
              <a:rPr b="1" lang="it-IT" sz="1500">
                <a:solidFill>
                  <a:srgbClr val="50AFD5"/>
                </a:solidFill>
                <a:latin typeface="DM Sans"/>
                <a:ea typeface="DM Sans"/>
                <a:cs typeface="DM Sans"/>
                <a:sym typeface="DM Sans"/>
              </a:rPr>
              <a:t>Lorem ipsum</a:t>
            </a:r>
            <a:endParaRPr b="1" sz="1500">
              <a:solidFill>
                <a:srgbClr val="50AFD5"/>
              </a:solidFill>
              <a:latin typeface="DM Sans"/>
              <a:ea typeface="DM Sans"/>
              <a:cs typeface="DM Sans"/>
              <a:sym typeface="DM Sans"/>
            </a:endParaRPr>
          </a:p>
        </p:txBody>
      </p:sp>
      <p:pic>
        <p:nvPicPr>
          <p:cNvPr descr="Recurso 11" id="187" name="Google Shape;187;p23"/>
          <p:cNvPicPr preferRelativeResize="0"/>
          <p:nvPr/>
        </p:nvPicPr>
        <p:blipFill rotWithShape="1">
          <a:blip r:embed="rId3">
            <a:alphaModFix/>
          </a:blip>
          <a:srcRect b="0" l="0" r="0" t="0"/>
          <a:stretch/>
        </p:blipFill>
        <p:spPr>
          <a:xfrm rot="-5400000">
            <a:off x="3748405" y="1400810"/>
            <a:ext cx="949960" cy="532130"/>
          </a:xfrm>
          <a:prstGeom prst="rect">
            <a:avLst/>
          </a:prstGeom>
          <a:noFill/>
          <a:ln>
            <a:noFill/>
          </a:ln>
        </p:spPr>
      </p:pic>
      <p:pic>
        <p:nvPicPr>
          <p:cNvPr descr="Recurso 11" id="188" name="Google Shape;188;p23"/>
          <p:cNvPicPr preferRelativeResize="0"/>
          <p:nvPr/>
        </p:nvPicPr>
        <p:blipFill rotWithShape="1">
          <a:blip r:embed="rId3">
            <a:alphaModFix/>
          </a:blip>
          <a:srcRect b="0" l="0" r="0" t="0"/>
          <a:stretch/>
        </p:blipFill>
        <p:spPr>
          <a:xfrm rot="-5400000">
            <a:off x="488950" y="1400810"/>
            <a:ext cx="949960" cy="532130"/>
          </a:xfrm>
          <a:prstGeom prst="rect">
            <a:avLst/>
          </a:prstGeom>
          <a:noFill/>
          <a:ln>
            <a:noFill/>
          </a:ln>
        </p:spPr>
      </p:pic>
      <p:pic>
        <p:nvPicPr>
          <p:cNvPr descr="Recurso 11" id="189" name="Google Shape;189;p23"/>
          <p:cNvPicPr preferRelativeResize="0"/>
          <p:nvPr/>
        </p:nvPicPr>
        <p:blipFill rotWithShape="1">
          <a:blip r:embed="rId3">
            <a:alphaModFix/>
          </a:blip>
          <a:srcRect b="0" l="0" r="0" t="0"/>
          <a:stretch/>
        </p:blipFill>
        <p:spPr>
          <a:xfrm rot="-5400000">
            <a:off x="1843405" y="3642360"/>
            <a:ext cx="949960" cy="532130"/>
          </a:xfrm>
          <a:prstGeom prst="rect">
            <a:avLst/>
          </a:prstGeom>
          <a:noFill/>
          <a:ln>
            <a:noFill/>
          </a:ln>
        </p:spPr>
      </p:pic>
      <p:pic>
        <p:nvPicPr>
          <p:cNvPr descr="Recurso 11" id="190" name="Google Shape;190;p23"/>
          <p:cNvPicPr preferRelativeResize="0"/>
          <p:nvPr/>
        </p:nvPicPr>
        <p:blipFill rotWithShape="1">
          <a:blip r:embed="rId3">
            <a:alphaModFix/>
          </a:blip>
          <a:srcRect b="0" l="0" r="0" t="0"/>
          <a:stretch/>
        </p:blipFill>
        <p:spPr>
          <a:xfrm rot="-5400000">
            <a:off x="5011420" y="3642360"/>
            <a:ext cx="949960" cy="53213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4"/>
          <p:cNvSpPr txBox="1"/>
          <p:nvPr/>
        </p:nvSpPr>
        <p:spPr>
          <a:xfrm>
            <a:off x="450205" y="543525"/>
            <a:ext cx="3030900" cy="78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b="1" lang="it-IT" sz="2500">
                <a:solidFill>
                  <a:srgbClr val="06B2D8"/>
                </a:solidFill>
                <a:latin typeface="Sora"/>
                <a:ea typeface="Sora"/>
                <a:cs typeface="Sora"/>
                <a:sym typeface="Sora"/>
              </a:rPr>
              <a:t>Calendar</a:t>
            </a:r>
            <a:endParaRPr b="1" sz="2500">
              <a:solidFill>
                <a:srgbClr val="06B2D8"/>
              </a:solidFill>
              <a:latin typeface="Sora"/>
              <a:ea typeface="Sora"/>
              <a:cs typeface="Sora"/>
              <a:sym typeface="Sora"/>
            </a:endParaRPr>
          </a:p>
        </p:txBody>
      </p:sp>
      <p:graphicFrame>
        <p:nvGraphicFramePr>
          <p:cNvPr id="196" name="Google Shape;196;p24"/>
          <p:cNvGraphicFramePr/>
          <p:nvPr/>
        </p:nvGraphicFramePr>
        <p:xfrm>
          <a:off x="538480" y="1144905"/>
          <a:ext cx="3000000" cy="3000000"/>
        </p:xfrm>
        <a:graphic>
          <a:graphicData uri="http://schemas.openxmlformats.org/drawingml/2006/table">
            <a:tbl>
              <a:tblPr bandRow="1" firstRow="1">
                <a:noFill/>
                <a:tableStyleId>{7A7E92B7-DCA7-4530-BAA9-D9F50DFC434F}</a:tableStyleId>
              </a:tblPr>
              <a:tblGrid>
                <a:gridCol w="1708775"/>
                <a:gridCol w="4643125"/>
                <a:gridCol w="1797675"/>
              </a:tblGrid>
              <a:tr h="281300">
                <a:tc>
                  <a:txBody>
                    <a:bodyPr/>
                    <a:lstStyle/>
                    <a:p>
                      <a:pPr indent="0" lvl="0" marL="0" marR="0" rtl="0" algn="l">
                        <a:spcBef>
                          <a:spcPts val="0"/>
                        </a:spcBef>
                        <a:spcAft>
                          <a:spcPts val="0"/>
                        </a:spcAft>
                        <a:buNone/>
                      </a:pPr>
                      <a:r>
                        <a:rPr b="1" lang="it-IT" sz="1100">
                          <a:solidFill>
                            <a:schemeClr val="lt1"/>
                          </a:solidFill>
                          <a:latin typeface="Wix Madefor Display"/>
                          <a:ea typeface="Wix Madefor Display"/>
                          <a:cs typeface="Wix Madefor Display"/>
                          <a:sym typeface="Wix Madefor Display"/>
                        </a:rPr>
                        <a:t>Lorem ipsum</a:t>
                      </a:r>
                      <a:endParaRPr b="1" sz="1100">
                        <a:solidFill>
                          <a:schemeClr val="lt1"/>
                        </a:solidFill>
                        <a:latin typeface="Wix Madefor Display"/>
                        <a:ea typeface="Wix Madefor Display"/>
                        <a:cs typeface="Wix Madefor Display"/>
                        <a:sym typeface="Wix Madefor Display"/>
                      </a:endParaRPr>
                    </a:p>
                  </a:txBody>
                  <a:tcPr marT="45725" marB="45725" marR="91450" marL="91450">
                    <a:solidFill>
                      <a:srgbClr val="0494A3"/>
                    </a:solidFill>
                  </a:tcPr>
                </a:tc>
                <a:tc>
                  <a:txBody>
                    <a:bodyPr/>
                    <a:lstStyle/>
                    <a:p>
                      <a:pPr indent="0" lvl="0" marL="0" marR="0" rtl="0" algn="ctr">
                        <a:spcBef>
                          <a:spcPts val="0"/>
                        </a:spcBef>
                        <a:spcAft>
                          <a:spcPts val="0"/>
                        </a:spcAft>
                        <a:buNone/>
                      </a:pPr>
                      <a:r>
                        <a:rPr b="1" lang="it-IT" sz="1100">
                          <a:solidFill>
                            <a:schemeClr val="lt1"/>
                          </a:solidFill>
                          <a:latin typeface="Wix Madefor Display"/>
                          <a:ea typeface="Wix Madefor Display"/>
                          <a:cs typeface="Wix Madefor Display"/>
                          <a:sym typeface="Wix Madefor Display"/>
                        </a:rPr>
                        <a:t>Lorem ipsum dolor sit </a:t>
                      </a:r>
                      <a:endParaRPr b="1" sz="1100">
                        <a:solidFill>
                          <a:schemeClr val="lt1"/>
                        </a:solidFill>
                        <a:latin typeface="Wix Madefor Display"/>
                        <a:ea typeface="Wix Madefor Display"/>
                        <a:cs typeface="Wix Madefor Display"/>
                        <a:sym typeface="Wix Madefor Display"/>
                      </a:endParaRPr>
                    </a:p>
                  </a:txBody>
                  <a:tcPr marT="45725" marB="45725" marR="91450" marL="91450">
                    <a:solidFill>
                      <a:srgbClr val="06B2D8"/>
                    </a:solidFill>
                  </a:tcPr>
                </a:tc>
                <a:tc>
                  <a:txBody>
                    <a:bodyPr/>
                    <a:lstStyle/>
                    <a:p>
                      <a:pPr indent="0" lvl="0" marL="0" marR="0" rtl="0" algn="ctr">
                        <a:spcBef>
                          <a:spcPts val="0"/>
                        </a:spcBef>
                        <a:spcAft>
                          <a:spcPts val="0"/>
                        </a:spcAft>
                        <a:buNone/>
                      </a:pPr>
                      <a:r>
                        <a:rPr b="1" lang="it-IT" sz="1100">
                          <a:solidFill>
                            <a:srgbClr val="0494A3"/>
                          </a:solidFill>
                          <a:latin typeface="Wix Madefor Display"/>
                          <a:ea typeface="Wix Madefor Display"/>
                          <a:cs typeface="Wix Madefor Display"/>
                          <a:sym typeface="Wix Madefor Display"/>
                        </a:rPr>
                        <a:t>31/12/2022</a:t>
                      </a:r>
                      <a:endParaRPr b="1" sz="1100">
                        <a:solidFill>
                          <a:srgbClr val="0494A3"/>
                        </a:solidFill>
                        <a:latin typeface="Wix Madefor Display"/>
                        <a:ea typeface="Wix Madefor Display"/>
                        <a:cs typeface="Wix Madefor Display"/>
                        <a:sym typeface="Wix Madefor Display"/>
                      </a:endParaRPr>
                    </a:p>
                  </a:txBody>
                  <a:tcPr marT="45725" marB="45725" marR="91450" marL="91450">
                    <a:solidFill>
                      <a:srgbClr val="C1E5F0"/>
                    </a:solidFill>
                  </a:tcPr>
                </a:tc>
              </a:tr>
              <a:tr h="280675">
                <a:tc>
                  <a:txBody>
                    <a:bodyPr/>
                    <a:lstStyle/>
                    <a:p>
                      <a:pPr indent="0" lvl="0" marL="0" marR="0" rtl="0" algn="l">
                        <a:spcBef>
                          <a:spcPts val="0"/>
                        </a:spcBef>
                        <a:spcAft>
                          <a:spcPts val="0"/>
                        </a:spcAft>
                        <a:buClr>
                          <a:schemeClr val="lt1"/>
                        </a:buClr>
                        <a:buSzPts val="1000"/>
                        <a:buFont typeface="Wix Madefor Display"/>
                        <a:buNone/>
                      </a:pPr>
                      <a:r>
                        <a:rPr b="1" i="0" lang="it-IT" sz="1000" u="none" strike="noStrike">
                          <a:solidFill>
                            <a:schemeClr val="lt1"/>
                          </a:solidFill>
                          <a:latin typeface="Wix Madefor Display"/>
                          <a:ea typeface="Wix Madefor Display"/>
                          <a:cs typeface="Wix Madefor Display"/>
                          <a:sym typeface="Wix Madefor Display"/>
                        </a:rPr>
                        <a:t>Lorem ipsum</a:t>
                      </a:r>
                      <a:endParaRPr b="1" i="0" sz="1000" u="none" strike="noStrike">
                        <a:solidFill>
                          <a:schemeClr val="lt1"/>
                        </a:solidFill>
                        <a:latin typeface="Wix Madefor Display"/>
                        <a:ea typeface="Wix Madefor Display"/>
                        <a:cs typeface="Wix Madefor Display"/>
                        <a:sym typeface="Wix Madefor Display"/>
                      </a:endParaRPr>
                    </a:p>
                  </a:txBody>
                  <a:tcPr marT="45725" marB="45725" marR="91450" marL="91450">
                    <a:solidFill>
                      <a:srgbClr val="0494A3"/>
                    </a:solidFill>
                  </a:tcPr>
                </a:tc>
                <a:tc>
                  <a:txBody>
                    <a:bodyPr/>
                    <a:lstStyle/>
                    <a:p>
                      <a:pPr indent="0" lvl="0" marL="0" marR="0" rtl="0" algn="ctr">
                        <a:spcBef>
                          <a:spcPts val="0"/>
                        </a:spcBef>
                        <a:spcAft>
                          <a:spcPts val="0"/>
                        </a:spcAft>
                        <a:buClr>
                          <a:schemeClr val="lt1"/>
                        </a:buClr>
                        <a:buSzPts val="1100"/>
                        <a:buFont typeface="Wix Madefor Display"/>
                        <a:buNone/>
                      </a:pPr>
                      <a:r>
                        <a:rPr b="1" i="0" lang="it-IT" sz="1100" u="none" strike="noStrike">
                          <a:solidFill>
                            <a:schemeClr val="lt1"/>
                          </a:solidFill>
                          <a:latin typeface="Wix Madefor Display"/>
                          <a:ea typeface="Wix Madefor Display"/>
                          <a:cs typeface="Wix Madefor Display"/>
                          <a:sym typeface="Wix Madefor Display"/>
                        </a:rPr>
                        <a:t>Lorem ipsum dolor sit </a:t>
                      </a:r>
                      <a:endParaRPr b="1" i="0" sz="1100" u="none" strike="noStrike">
                        <a:solidFill>
                          <a:schemeClr val="lt1"/>
                        </a:solidFill>
                        <a:latin typeface="Wix Madefor Display"/>
                        <a:ea typeface="Wix Madefor Display"/>
                        <a:cs typeface="Wix Madefor Display"/>
                        <a:sym typeface="Wix Madefor Display"/>
                      </a:endParaRPr>
                    </a:p>
                  </a:txBody>
                  <a:tcPr marT="45725" marB="45725" marR="91450" marL="91450">
                    <a:solidFill>
                      <a:srgbClr val="06B2D8"/>
                    </a:solidFill>
                  </a:tcPr>
                </a:tc>
                <a:tc>
                  <a:txBody>
                    <a:bodyPr/>
                    <a:lstStyle/>
                    <a:p>
                      <a:pPr indent="0" lvl="0" marL="0" marR="0" rtl="0" algn="ctr">
                        <a:spcBef>
                          <a:spcPts val="0"/>
                        </a:spcBef>
                        <a:spcAft>
                          <a:spcPts val="0"/>
                        </a:spcAft>
                        <a:buClr>
                          <a:srgbClr val="0494A3"/>
                        </a:buClr>
                        <a:buSzPts val="1100"/>
                        <a:buFont typeface="Wix Madefor Display"/>
                        <a:buNone/>
                      </a:pPr>
                      <a:r>
                        <a:rPr b="1" i="0" lang="it-IT" sz="1100" u="none" strike="noStrike">
                          <a:solidFill>
                            <a:srgbClr val="0494A3"/>
                          </a:solidFill>
                          <a:latin typeface="Wix Madefor Display"/>
                          <a:ea typeface="Wix Madefor Display"/>
                          <a:cs typeface="Wix Madefor Display"/>
                          <a:sym typeface="Wix Madefor Display"/>
                        </a:rPr>
                        <a:t>31/12/2022</a:t>
                      </a:r>
                      <a:endParaRPr b="1" i="0" sz="1100" u="none" strike="noStrike">
                        <a:solidFill>
                          <a:srgbClr val="0494A3"/>
                        </a:solidFill>
                        <a:latin typeface="Wix Madefor Display"/>
                        <a:ea typeface="Wix Madefor Display"/>
                        <a:cs typeface="Wix Madefor Display"/>
                        <a:sym typeface="Wix Madefor Display"/>
                      </a:endParaRPr>
                    </a:p>
                  </a:txBody>
                  <a:tcPr marT="45725" marB="45725" marR="91450" marL="91450">
                    <a:solidFill>
                      <a:srgbClr val="C1E5F0"/>
                    </a:solidFill>
                  </a:tcPr>
                </a:tc>
              </a:tr>
              <a:tr h="280675">
                <a:tc>
                  <a:txBody>
                    <a:bodyPr/>
                    <a:lstStyle/>
                    <a:p>
                      <a:pPr indent="0" lvl="0" marL="0" marR="0" rtl="0" algn="l">
                        <a:spcBef>
                          <a:spcPts val="0"/>
                        </a:spcBef>
                        <a:spcAft>
                          <a:spcPts val="0"/>
                        </a:spcAft>
                        <a:buClr>
                          <a:schemeClr val="lt1"/>
                        </a:buClr>
                        <a:buSzPts val="1000"/>
                        <a:buFont typeface="Wix Madefor Display"/>
                        <a:buNone/>
                      </a:pPr>
                      <a:r>
                        <a:rPr b="1" i="0" lang="it-IT" sz="1000" u="none" strike="noStrike">
                          <a:solidFill>
                            <a:schemeClr val="lt1"/>
                          </a:solidFill>
                          <a:latin typeface="Wix Madefor Display"/>
                          <a:ea typeface="Wix Madefor Display"/>
                          <a:cs typeface="Wix Madefor Display"/>
                          <a:sym typeface="Wix Madefor Display"/>
                        </a:rPr>
                        <a:t>Lorem ipsum</a:t>
                      </a:r>
                      <a:endParaRPr b="1" i="0" sz="1000" u="none" strike="noStrike">
                        <a:solidFill>
                          <a:schemeClr val="lt1"/>
                        </a:solidFill>
                        <a:latin typeface="Wix Madefor Display"/>
                        <a:ea typeface="Wix Madefor Display"/>
                        <a:cs typeface="Wix Madefor Display"/>
                        <a:sym typeface="Wix Madefor Display"/>
                      </a:endParaRPr>
                    </a:p>
                  </a:txBody>
                  <a:tcPr marT="45725" marB="45725" marR="91450" marL="91450">
                    <a:solidFill>
                      <a:srgbClr val="0494A3"/>
                    </a:solidFill>
                  </a:tcPr>
                </a:tc>
                <a:tc>
                  <a:txBody>
                    <a:bodyPr/>
                    <a:lstStyle/>
                    <a:p>
                      <a:pPr indent="0" lvl="0" marL="0" marR="0" rtl="0" algn="ctr">
                        <a:spcBef>
                          <a:spcPts val="0"/>
                        </a:spcBef>
                        <a:spcAft>
                          <a:spcPts val="0"/>
                        </a:spcAft>
                        <a:buClr>
                          <a:schemeClr val="lt1"/>
                        </a:buClr>
                        <a:buSzPts val="1100"/>
                        <a:buFont typeface="Wix Madefor Display"/>
                        <a:buNone/>
                      </a:pPr>
                      <a:r>
                        <a:rPr b="1" i="0" lang="it-IT" sz="1100" u="none" strike="noStrike">
                          <a:solidFill>
                            <a:schemeClr val="lt1"/>
                          </a:solidFill>
                          <a:latin typeface="Wix Madefor Display"/>
                          <a:ea typeface="Wix Madefor Display"/>
                          <a:cs typeface="Wix Madefor Display"/>
                          <a:sym typeface="Wix Madefor Display"/>
                        </a:rPr>
                        <a:t>Lorem ipsum dolor sit </a:t>
                      </a:r>
                      <a:endParaRPr b="1" i="0" sz="1100" u="none" strike="noStrike">
                        <a:solidFill>
                          <a:schemeClr val="lt1"/>
                        </a:solidFill>
                        <a:latin typeface="Wix Madefor Display"/>
                        <a:ea typeface="Wix Madefor Display"/>
                        <a:cs typeface="Wix Madefor Display"/>
                        <a:sym typeface="Wix Madefor Display"/>
                      </a:endParaRPr>
                    </a:p>
                  </a:txBody>
                  <a:tcPr marT="45725" marB="45725" marR="91450" marL="91450">
                    <a:solidFill>
                      <a:srgbClr val="06B2D8"/>
                    </a:solidFill>
                  </a:tcPr>
                </a:tc>
                <a:tc>
                  <a:txBody>
                    <a:bodyPr/>
                    <a:lstStyle/>
                    <a:p>
                      <a:pPr indent="0" lvl="0" marL="0" marR="0" rtl="0" algn="ctr">
                        <a:spcBef>
                          <a:spcPts val="0"/>
                        </a:spcBef>
                        <a:spcAft>
                          <a:spcPts val="0"/>
                        </a:spcAft>
                        <a:buClr>
                          <a:srgbClr val="0494A3"/>
                        </a:buClr>
                        <a:buSzPts val="1100"/>
                        <a:buFont typeface="Wix Madefor Display"/>
                        <a:buNone/>
                      </a:pPr>
                      <a:r>
                        <a:rPr b="1" i="0" lang="it-IT" sz="1100" u="none" strike="noStrike">
                          <a:solidFill>
                            <a:srgbClr val="0494A3"/>
                          </a:solidFill>
                          <a:latin typeface="Wix Madefor Display"/>
                          <a:ea typeface="Wix Madefor Display"/>
                          <a:cs typeface="Wix Madefor Display"/>
                          <a:sym typeface="Wix Madefor Display"/>
                        </a:rPr>
                        <a:t>31/12/2022</a:t>
                      </a:r>
                      <a:endParaRPr b="1" i="0" sz="1100" u="none" strike="noStrike">
                        <a:solidFill>
                          <a:srgbClr val="0494A3"/>
                        </a:solidFill>
                        <a:latin typeface="Wix Madefor Display"/>
                        <a:ea typeface="Wix Madefor Display"/>
                        <a:cs typeface="Wix Madefor Display"/>
                        <a:sym typeface="Wix Madefor Display"/>
                      </a:endParaRPr>
                    </a:p>
                  </a:txBody>
                  <a:tcPr marT="45725" marB="45725" marR="91450" marL="91450">
                    <a:solidFill>
                      <a:srgbClr val="C1E5F0"/>
                    </a:solidFill>
                  </a:tcPr>
                </a:tc>
              </a:tr>
              <a:tr h="281300">
                <a:tc>
                  <a:txBody>
                    <a:bodyPr/>
                    <a:lstStyle/>
                    <a:p>
                      <a:pPr indent="0" lvl="0" marL="0" marR="0" rtl="0" algn="l">
                        <a:spcBef>
                          <a:spcPts val="0"/>
                        </a:spcBef>
                        <a:spcAft>
                          <a:spcPts val="0"/>
                        </a:spcAft>
                        <a:buClr>
                          <a:schemeClr val="lt1"/>
                        </a:buClr>
                        <a:buSzPts val="1000"/>
                        <a:buFont typeface="Wix Madefor Display"/>
                        <a:buNone/>
                      </a:pPr>
                      <a:r>
                        <a:rPr b="1" i="0" lang="it-IT" sz="1000" u="none" strike="noStrike">
                          <a:solidFill>
                            <a:schemeClr val="lt1"/>
                          </a:solidFill>
                          <a:latin typeface="Wix Madefor Display"/>
                          <a:ea typeface="Wix Madefor Display"/>
                          <a:cs typeface="Wix Madefor Display"/>
                          <a:sym typeface="Wix Madefor Display"/>
                        </a:rPr>
                        <a:t>Lorem ipsum</a:t>
                      </a:r>
                      <a:endParaRPr b="1" i="0" sz="1000" u="none" strike="noStrike">
                        <a:solidFill>
                          <a:schemeClr val="lt1"/>
                        </a:solidFill>
                        <a:latin typeface="Wix Madefor Display"/>
                        <a:ea typeface="Wix Madefor Display"/>
                        <a:cs typeface="Wix Madefor Display"/>
                        <a:sym typeface="Wix Madefor Display"/>
                      </a:endParaRPr>
                    </a:p>
                  </a:txBody>
                  <a:tcPr marT="45725" marB="45725" marR="91450" marL="91450">
                    <a:solidFill>
                      <a:srgbClr val="0494A3"/>
                    </a:solidFill>
                  </a:tcPr>
                </a:tc>
                <a:tc>
                  <a:txBody>
                    <a:bodyPr/>
                    <a:lstStyle/>
                    <a:p>
                      <a:pPr indent="0" lvl="0" marL="0" marR="0" rtl="0" algn="ctr">
                        <a:spcBef>
                          <a:spcPts val="0"/>
                        </a:spcBef>
                        <a:spcAft>
                          <a:spcPts val="0"/>
                        </a:spcAft>
                        <a:buClr>
                          <a:schemeClr val="lt1"/>
                        </a:buClr>
                        <a:buSzPts val="1100"/>
                        <a:buFont typeface="Wix Madefor Display"/>
                        <a:buNone/>
                      </a:pPr>
                      <a:r>
                        <a:rPr b="1" i="0" lang="it-IT" sz="1100" u="none" strike="noStrike">
                          <a:solidFill>
                            <a:schemeClr val="lt1"/>
                          </a:solidFill>
                          <a:latin typeface="Wix Madefor Display"/>
                          <a:ea typeface="Wix Madefor Display"/>
                          <a:cs typeface="Wix Madefor Display"/>
                          <a:sym typeface="Wix Madefor Display"/>
                        </a:rPr>
                        <a:t>Lorem ipsum dolor sit </a:t>
                      </a:r>
                      <a:endParaRPr b="1" i="0" sz="1100" u="none" strike="noStrike">
                        <a:solidFill>
                          <a:schemeClr val="lt1"/>
                        </a:solidFill>
                        <a:latin typeface="Wix Madefor Display"/>
                        <a:ea typeface="Wix Madefor Display"/>
                        <a:cs typeface="Wix Madefor Display"/>
                        <a:sym typeface="Wix Madefor Display"/>
                      </a:endParaRPr>
                    </a:p>
                  </a:txBody>
                  <a:tcPr marT="45725" marB="45725" marR="91450" marL="91450">
                    <a:solidFill>
                      <a:srgbClr val="06B2D8"/>
                    </a:solidFill>
                  </a:tcPr>
                </a:tc>
                <a:tc>
                  <a:txBody>
                    <a:bodyPr/>
                    <a:lstStyle/>
                    <a:p>
                      <a:pPr indent="0" lvl="0" marL="0" marR="0" rtl="0" algn="ctr">
                        <a:spcBef>
                          <a:spcPts val="0"/>
                        </a:spcBef>
                        <a:spcAft>
                          <a:spcPts val="0"/>
                        </a:spcAft>
                        <a:buClr>
                          <a:srgbClr val="0494A3"/>
                        </a:buClr>
                        <a:buSzPts val="1100"/>
                        <a:buFont typeface="Wix Madefor Display"/>
                        <a:buNone/>
                      </a:pPr>
                      <a:r>
                        <a:rPr b="1" i="0" lang="it-IT" sz="1100" u="none" strike="noStrike">
                          <a:solidFill>
                            <a:srgbClr val="0494A3"/>
                          </a:solidFill>
                          <a:latin typeface="Wix Madefor Display"/>
                          <a:ea typeface="Wix Madefor Display"/>
                          <a:cs typeface="Wix Madefor Display"/>
                          <a:sym typeface="Wix Madefor Display"/>
                        </a:rPr>
                        <a:t>31/12/2022</a:t>
                      </a:r>
                      <a:endParaRPr b="1" i="0" sz="1100" u="none" strike="noStrike">
                        <a:solidFill>
                          <a:srgbClr val="0494A3"/>
                        </a:solidFill>
                        <a:latin typeface="Wix Madefor Display"/>
                        <a:ea typeface="Wix Madefor Display"/>
                        <a:cs typeface="Wix Madefor Display"/>
                        <a:sym typeface="Wix Madefor Display"/>
                      </a:endParaRPr>
                    </a:p>
                  </a:txBody>
                  <a:tcPr marT="45725" marB="45725" marR="91450" marL="91450">
                    <a:solidFill>
                      <a:srgbClr val="C1E5F0"/>
                    </a:solidFill>
                  </a:tcPr>
                </a:tc>
              </a:tr>
              <a:tr h="280675">
                <a:tc>
                  <a:txBody>
                    <a:bodyPr/>
                    <a:lstStyle/>
                    <a:p>
                      <a:pPr indent="0" lvl="0" marL="0" marR="0" rtl="0" algn="l">
                        <a:spcBef>
                          <a:spcPts val="0"/>
                        </a:spcBef>
                        <a:spcAft>
                          <a:spcPts val="0"/>
                        </a:spcAft>
                        <a:buClr>
                          <a:schemeClr val="lt1"/>
                        </a:buClr>
                        <a:buSzPts val="1000"/>
                        <a:buFont typeface="Wix Madefor Display"/>
                        <a:buNone/>
                      </a:pPr>
                      <a:r>
                        <a:rPr b="1" i="0" lang="it-IT" sz="1000" u="none" strike="noStrike">
                          <a:solidFill>
                            <a:schemeClr val="lt1"/>
                          </a:solidFill>
                          <a:latin typeface="Wix Madefor Display"/>
                          <a:ea typeface="Wix Madefor Display"/>
                          <a:cs typeface="Wix Madefor Display"/>
                          <a:sym typeface="Wix Madefor Display"/>
                        </a:rPr>
                        <a:t>Lorem ipsum</a:t>
                      </a:r>
                      <a:endParaRPr b="1" i="0" sz="1000" u="none" strike="noStrike">
                        <a:solidFill>
                          <a:schemeClr val="lt1"/>
                        </a:solidFill>
                        <a:latin typeface="Wix Madefor Display"/>
                        <a:ea typeface="Wix Madefor Display"/>
                        <a:cs typeface="Wix Madefor Display"/>
                        <a:sym typeface="Wix Madefor Display"/>
                      </a:endParaRPr>
                    </a:p>
                  </a:txBody>
                  <a:tcPr marT="45725" marB="45725" marR="91450" marL="91450">
                    <a:solidFill>
                      <a:srgbClr val="0494A3"/>
                    </a:solidFill>
                  </a:tcPr>
                </a:tc>
                <a:tc>
                  <a:txBody>
                    <a:bodyPr/>
                    <a:lstStyle/>
                    <a:p>
                      <a:pPr indent="0" lvl="0" marL="0" marR="0" rtl="0" algn="ctr">
                        <a:spcBef>
                          <a:spcPts val="0"/>
                        </a:spcBef>
                        <a:spcAft>
                          <a:spcPts val="0"/>
                        </a:spcAft>
                        <a:buClr>
                          <a:schemeClr val="lt1"/>
                        </a:buClr>
                        <a:buSzPts val="1100"/>
                        <a:buFont typeface="Wix Madefor Display"/>
                        <a:buNone/>
                      </a:pPr>
                      <a:r>
                        <a:rPr b="1" i="0" lang="it-IT" sz="1100" u="none" strike="noStrike">
                          <a:solidFill>
                            <a:schemeClr val="lt1"/>
                          </a:solidFill>
                          <a:latin typeface="Wix Madefor Display"/>
                          <a:ea typeface="Wix Madefor Display"/>
                          <a:cs typeface="Wix Madefor Display"/>
                          <a:sym typeface="Wix Madefor Display"/>
                        </a:rPr>
                        <a:t>Lorem ipsum dolor sit </a:t>
                      </a:r>
                      <a:endParaRPr b="1" i="0" sz="1100" u="none" strike="noStrike">
                        <a:solidFill>
                          <a:schemeClr val="lt1"/>
                        </a:solidFill>
                        <a:latin typeface="Wix Madefor Display"/>
                        <a:ea typeface="Wix Madefor Display"/>
                        <a:cs typeface="Wix Madefor Display"/>
                        <a:sym typeface="Wix Madefor Display"/>
                      </a:endParaRPr>
                    </a:p>
                  </a:txBody>
                  <a:tcPr marT="45725" marB="45725" marR="91450" marL="91450">
                    <a:solidFill>
                      <a:srgbClr val="06B2D8"/>
                    </a:solidFill>
                  </a:tcPr>
                </a:tc>
                <a:tc>
                  <a:txBody>
                    <a:bodyPr/>
                    <a:lstStyle/>
                    <a:p>
                      <a:pPr indent="0" lvl="0" marL="0" marR="0" rtl="0" algn="ctr">
                        <a:spcBef>
                          <a:spcPts val="0"/>
                        </a:spcBef>
                        <a:spcAft>
                          <a:spcPts val="0"/>
                        </a:spcAft>
                        <a:buClr>
                          <a:srgbClr val="0494A3"/>
                        </a:buClr>
                        <a:buSzPts val="1100"/>
                        <a:buFont typeface="Wix Madefor Display"/>
                        <a:buNone/>
                      </a:pPr>
                      <a:r>
                        <a:rPr b="1" i="0" lang="it-IT" sz="1100" u="none" strike="noStrike">
                          <a:solidFill>
                            <a:srgbClr val="0494A3"/>
                          </a:solidFill>
                          <a:latin typeface="Wix Madefor Display"/>
                          <a:ea typeface="Wix Madefor Display"/>
                          <a:cs typeface="Wix Madefor Display"/>
                          <a:sym typeface="Wix Madefor Display"/>
                        </a:rPr>
                        <a:t>31/12/2022</a:t>
                      </a:r>
                      <a:endParaRPr b="1" i="0" sz="1100" u="none" strike="noStrike">
                        <a:solidFill>
                          <a:srgbClr val="0494A3"/>
                        </a:solidFill>
                        <a:latin typeface="Wix Madefor Display"/>
                        <a:ea typeface="Wix Madefor Display"/>
                        <a:cs typeface="Wix Madefor Display"/>
                        <a:sym typeface="Wix Madefor Display"/>
                      </a:endParaRPr>
                    </a:p>
                  </a:txBody>
                  <a:tcPr marT="45725" marB="45725" marR="91450" marL="91450">
                    <a:solidFill>
                      <a:srgbClr val="C1E5F0"/>
                    </a:solidFill>
                  </a:tcPr>
                </a:tc>
              </a:tr>
              <a:tr h="281300">
                <a:tc>
                  <a:txBody>
                    <a:bodyPr/>
                    <a:lstStyle/>
                    <a:p>
                      <a:pPr indent="0" lvl="0" marL="0" marR="0" rtl="0" algn="l">
                        <a:spcBef>
                          <a:spcPts val="0"/>
                        </a:spcBef>
                        <a:spcAft>
                          <a:spcPts val="0"/>
                        </a:spcAft>
                        <a:buClr>
                          <a:schemeClr val="lt1"/>
                        </a:buClr>
                        <a:buSzPts val="1000"/>
                        <a:buFont typeface="Wix Madefor Display"/>
                        <a:buNone/>
                      </a:pPr>
                      <a:r>
                        <a:rPr b="1" i="0" lang="it-IT" sz="1000" u="none" strike="noStrike">
                          <a:solidFill>
                            <a:schemeClr val="lt1"/>
                          </a:solidFill>
                          <a:latin typeface="Wix Madefor Display"/>
                          <a:ea typeface="Wix Madefor Display"/>
                          <a:cs typeface="Wix Madefor Display"/>
                          <a:sym typeface="Wix Madefor Display"/>
                        </a:rPr>
                        <a:t>Lorem ipsum</a:t>
                      </a:r>
                      <a:endParaRPr b="1" i="0" sz="1000" u="none" strike="noStrike">
                        <a:solidFill>
                          <a:schemeClr val="lt1"/>
                        </a:solidFill>
                        <a:latin typeface="Wix Madefor Display"/>
                        <a:ea typeface="Wix Madefor Display"/>
                        <a:cs typeface="Wix Madefor Display"/>
                        <a:sym typeface="Wix Madefor Display"/>
                      </a:endParaRPr>
                    </a:p>
                  </a:txBody>
                  <a:tcPr marT="45725" marB="45725" marR="91450" marL="91450">
                    <a:solidFill>
                      <a:srgbClr val="0494A3"/>
                    </a:solidFill>
                  </a:tcPr>
                </a:tc>
                <a:tc>
                  <a:txBody>
                    <a:bodyPr/>
                    <a:lstStyle/>
                    <a:p>
                      <a:pPr indent="0" lvl="0" marL="0" marR="0" rtl="0" algn="ctr">
                        <a:spcBef>
                          <a:spcPts val="0"/>
                        </a:spcBef>
                        <a:spcAft>
                          <a:spcPts val="0"/>
                        </a:spcAft>
                        <a:buClr>
                          <a:schemeClr val="lt1"/>
                        </a:buClr>
                        <a:buSzPts val="1100"/>
                        <a:buFont typeface="Wix Madefor Display"/>
                        <a:buNone/>
                      </a:pPr>
                      <a:r>
                        <a:rPr b="1" i="0" lang="it-IT" sz="1100" u="none" strike="noStrike">
                          <a:solidFill>
                            <a:schemeClr val="lt1"/>
                          </a:solidFill>
                          <a:latin typeface="Wix Madefor Display"/>
                          <a:ea typeface="Wix Madefor Display"/>
                          <a:cs typeface="Wix Madefor Display"/>
                          <a:sym typeface="Wix Madefor Display"/>
                        </a:rPr>
                        <a:t>Lorem ipsum dolor sit </a:t>
                      </a:r>
                      <a:endParaRPr b="1" i="0" sz="1100" u="none" strike="noStrike">
                        <a:solidFill>
                          <a:schemeClr val="lt1"/>
                        </a:solidFill>
                        <a:latin typeface="Wix Madefor Display"/>
                        <a:ea typeface="Wix Madefor Display"/>
                        <a:cs typeface="Wix Madefor Display"/>
                        <a:sym typeface="Wix Madefor Display"/>
                      </a:endParaRPr>
                    </a:p>
                  </a:txBody>
                  <a:tcPr marT="45725" marB="45725" marR="91450" marL="91450">
                    <a:solidFill>
                      <a:srgbClr val="06B2D8"/>
                    </a:solidFill>
                  </a:tcPr>
                </a:tc>
                <a:tc>
                  <a:txBody>
                    <a:bodyPr/>
                    <a:lstStyle/>
                    <a:p>
                      <a:pPr indent="0" lvl="0" marL="0" marR="0" rtl="0" algn="ctr">
                        <a:spcBef>
                          <a:spcPts val="0"/>
                        </a:spcBef>
                        <a:spcAft>
                          <a:spcPts val="0"/>
                        </a:spcAft>
                        <a:buClr>
                          <a:srgbClr val="0494A3"/>
                        </a:buClr>
                        <a:buSzPts val="1100"/>
                        <a:buFont typeface="Wix Madefor Display"/>
                        <a:buNone/>
                      </a:pPr>
                      <a:r>
                        <a:rPr b="1" i="0" lang="it-IT" sz="1100" u="none" strike="noStrike">
                          <a:solidFill>
                            <a:srgbClr val="0494A3"/>
                          </a:solidFill>
                          <a:latin typeface="Wix Madefor Display"/>
                          <a:ea typeface="Wix Madefor Display"/>
                          <a:cs typeface="Wix Madefor Display"/>
                          <a:sym typeface="Wix Madefor Display"/>
                        </a:rPr>
                        <a:t>31/12/2022</a:t>
                      </a:r>
                      <a:endParaRPr b="1" i="0" sz="1100" u="none" strike="noStrike">
                        <a:solidFill>
                          <a:srgbClr val="0494A3"/>
                        </a:solidFill>
                        <a:latin typeface="Wix Madefor Display"/>
                        <a:ea typeface="Wix Madefor Display"/>
                        <a:cs typeface="Wix Madefor Display"/>
                        <a:sym typeface="Wix Madefor Display"/>
                      </a:endParaRPr>
                    </a:p>
                  </a:txBody>
                  <a:tcPr marT="45725" marB="45725" marR="91450" marL="91450">
                    <a:solidFill>
                      <a:srgbClr val="C1E5F0"/>
                    </a:solidFill>
                  </a:tcPr>
                </a:tc>
              </a:tr>
              <a:tr h="139700">
                <a:tc>
                  <a:txBody>
                    <a:bodyPr/>
                    <a:lstStyle/>
                    <a:p>
                      <a:pPr indent="0" lvl="0" marL="0" marR="0" rtl="0" algn="l">
                        <a:spcBef>
                          <a:spcPts val="0"/>
                        </a:spcBef>
                        <a:spcAft>
                          <a:spcPts val="0"/>
                        </a:spcAft>
                        <a:buClr>
                          <a:schemeClr val="lt1"/>
                        </a:buClr>
                        <a:buSzPts val="1000"/>
                        <a:buFont typeface="Wix Madefor Display"/>
                        <a:buNone/>
                      </a:pPr>
                      <a:r>
                        <a:rPr b="1" i="0" lang="it-IT" sz="1000" u="none" strike="noStrike">
                          <a:solidFill>
                            <a:schemeClr val="lt1"/>
                          </a:solidFill>
                          <a:latin typeface="Wix Madefor Display"/>
                          <a:ea typeface="Wix Madefor Display"/>
                          <a:cs typeface="Wix Madefor Display"/>
                          <a:sym typeface="Wix Madefor Display"/>
                        </a:rPr>
                        <a:t>Lorem ipsum</a:t>
                      </a:r>
                      <a:endParaRPr b="1" i="0" sz="1000" u="none" strike="noStrike">
                        <a:solidFill>
                          <a:schemeClr val="lt1"/>
                        </a:solidFill>
                        <a:latin typeface="Wix Madefor Display"/>
                        <a:ea typeface="Wix Madefor Display"/>
                        <a:cs typeface="Wix Madefor Display"/>
                        <a:sym typeface="Wix Madefor Display"/>
                      </a:endParaRPr>
                    </a:p>
                  </a:txBody>
                  <a:tcPr marT="45725" marB="45725" marR="91450" marL="91450">
                    <a:solidFill>
                      <a:srgbClr val="0494A3"/>
                    </a:solidFill>
                  </a:tcPr>
                </a:tc>
                <a:tc>
                  <a:txBody>
                    <a:bodyPr/>
                    <a:lstStyle/>
                    <a:p>
                      <a:pPr indent="0" lvl="0" marL="0" marR="0" rtl="0" algn="ctr">
                        <a:spcBef>
                          <a:spcPts val="0"/>
                        </a:spcBef>
                        <a:spcAft>
                          <a:spcPts val="0"/>
                        </a:spcAft>
                        <a:buClr>
                          <a:schemeClr val="lt1"/>
                        </a:buClr>
                        <a:buSzPts val="1100"/>
                        <a:buFont typeface="Wix Madefor Display"/>
                        <a:buNone/>
                      </a:pPr>
                      <a:r>
                        <a:rPr b="1" i="0" lang="it-IT" sz="1100" u="none" strike="noStrike">
                          <a:solidFill>
                            <a:schemeClr val="lt1"/>
                          </a:solidFill>
                          <a:latin typeface="Wix Madefor Display"/>
                          <a:ea typeface="Wix Madefor Display"/>
                          <a:cs typeface="Wix Madefor Display"/>
                          <a:sym typeface="Wix Madefor Display"/>
                        </a:rPr>
                        <a:t>Lorem ipsum dolor sit </a:t>
                      </a:r>
                      <a:endParaRPr b="1" i="0" sz="1100" u="none" strike="noStrike">
                        <a:solidFill>
                          <a:schemeClr val="lt1"/>
                        </a:solidFill>
                        <a:latin typeface="Wix Madefor Display"/>
                        <a:ea typeface="Wix Madefor Display"/>
                        <a:cs typeface="Wix Madefor Display"/>
                        <a:sym typeface="Wix Madefor Display"/>
                      </a:endParaRPr>
                    </a:p>
                  </a:txBody>
                  <a:tcPr marT="45725" marB="45725" marR="91450" marL="91450">
                    <a:solidFill>
                      <a:srgbClr val="06B2D8"/>
                    </a:solidFill>
                  </a:tcPr>
                </a:tc>
                <a:tc>
                  <a:txBody>
                    <a:bodyPr/>
                    <a:lstStyle/>
                    <a:p>
                      <a:pPr indent="0" lvl="0" marL="0" marR="0" rtl="0" algn="ctr">
                        <a:spcBef>
                          <a:spcPts val="0"/>
                        </a:spcBef>
                        <a:spcAft>
                          <a:spcPts val="0"/>
                        </a:spcAft>
                        <a:buClr>
                          <a:srgbClr val="0494A3"/>
                        </a:buClr>
                        <a:buSzPts val="1100"/>
                        <a:buFont typeface="Wix Madefor Display"/>
                        <a:buNone/>
                      </a:pPr>
                      <a:r>
                        <a:rPr b="1" i="0" lang="it-IT" sz="1100" u="none" strike="noStrike">
                          <a:solidFill>
                            <a:srgbClr val="0494A3"/>
                          </a:solidFill>
                          <a:latin typeface="Wix Madefor Display"/>
                          <a:ea typeface="Wix Madefor Display"/>
                          <a:cs typeface="Wix Madefor Display"/>
                          <a:sym typeface="Wix Madefor Display"/>
                        </a:rPr>
                        <a:t>31/12/2022</a:t>
                      </a:r>
                      <a:endParaRPr b="1" i="0" sz="1100" u="none" strike="noStrike">
                        <a:solidFill>
                          <a:srgbClr val="0494A3"/>
                        </a:solidFill>
                        <a:latin typeface="Wix Madefor Display"/>
                        <a:ea typeface="Wix Madefor Display"/>
                        <a:cs typeface="Wix Madefor Display"/>
                        <a:sym typeface="Wix Madefor Display"/>
                      </a:endParaRPr>
                    </a:p>
                  </a:txBody>
                  <a:tcPr marT="45725" marB="45725" marR="91450" marL="91450">
                    <a:solidFill>
                      <a:srgbClr val="C1E5F0"/>
                    </a:solidFill>
                  </a:tcPr>
                </a:tc>
              </a:tr>
              <a:tr h="370850">
                <a:tc>
                  <a:txBody>
                    <a:bodyPr/>
                    <a:lstStyle/>
                    <a:p>
                      <a:pPr indent="0" lvl="0" marL="0" marR="0" rtl="0" algn="l">
                        <a:spcBef>
                          <a:spcPts val="0"/>
                        </a:spcBef>
                        <a:spcAft>
                          <a:spcPts val="0"/>
                        </a:spcAft>
                        <a:buNone/>
                      </a:pPr>
                      <a:r>
                        <a:t/>
                      </a:r>
                      <a:endParaRPr b="1" sz="1800">
                        <a:solidFill>
                          <a:schemeClr val="lt1"/>
                        </a:solidFill>
                        <a:latin typeface="Average Sans"/>
                        <a:ea typeface="Average Sans"/>
                        <a:cs typeface="Average Sans"/>
                        <a:sym typeface="Average Sans"/>
                      </a:endParaRPr>
                    </a:p>
                  </a:txBody>
                  <a:tcPr marT="45725" marB="45725" marR="91450" marL="91450">
                    <a:solidFill>
                      <a:srgbClr val="0494A3"/>
                    </a:solidFill>
                  </a:tcPr>
                </a:tc>
                <a:tc>
                  <a:txBody>
                    <a:bodyPr/>
                    <a:lstStyle/>
                    <a:p>
                      <a:pPr indent="0" lvl="0" marL="0" marR="0" rtl="0" algn="l">
                        <a:spcBef>
                          <a:spcPts val="0"/>
                        </a:spcBef>
                        <a:spcAft>
                          <a:spcPts val="0"/>
                        </a:spcAft>
                        <a:buNone/>
                      </a:pPr>
                      <a:r>
                        <a:t/>
                      </a:r>
                      <a:endParaRPr b="1" sz="1800">
                        <a:solidFill>
                          <a:schemeClr val="lt1"/>
                        </a:solidFill>
                        <a:latin typeface="Average Sans"/>
                        <a:ea typeface="Average Sans"/>
                        <a:cs typeface="Average Sans"/>
                        <a:sym typeface="Average Sans"/>
                      </a:endParaRPr>
                    </a:p>
                  </a:txBody>
                  <a:tcPr marT="45725" marB="45725" marR="91450" marL="91450">
                    <a:solidFill>
                      <a:srgbClr val="06B2D8"/>
                    </a:solidFill>
                  </a:tcPr>
                </a:tc>
                <a:tc>
                  <a:txBody>
                    <a:bodyPr/>
                    <a:lstStyle/>
                    <a:p>
                      <a:pPr indent="0" lvl="0" marL="0" marR="0" rtl="0" algn="l">
                        <a:spcBef>
                          <a:spcPts val="0"/>
                        </a:spcBef>
                        <a:spcAft>
                          <a:spcPts val="0"/>
                        </a:spcAft>
                        <a:buNone/>
                      </a:pPr>
                      <a:r>
                        <a:t/>
                      </a:r>
                      <a:endParaRPr b="1" sz="1800">
                        <a:solidFill>
                          <a:srgbClr val="0494A3"/>
                        </a:solidFill>
                        <a:latin typeface="Average Sans"/>
                        <a:ea typeface="Average Sans"/>
                        <a:cs typeface="Average Sans"/>
                        <a:sym typeface="Average Sans"/>
                      </a:endParaRPr>
                    </a:p>
                  </a:txBody>
                  <a:tcPr marT="45725" marB="45725" marR="91450" marL="91450">
                    <a:solidFill>
                      <a:srgbClr val="C1E5F0"/>
                    </a:solidFill>
                  </a:tcPr>
                </a:tc>
              </a:tr>
              <a:tr h="370200">
                <a:tc>
                  <a:txBody>
                    <a:bodyPr/>
                    <a:lstStyle/>
                    <a:p>
                      <a:pPr indent="0" lvl="0" marL="0" marR="0" rtl="0" algn="l">
                        <a:spcBef>
                          <a:spcPts val="0"/>
                        </a:spcBef>
                        <a:spcAft>
                          <a:spcPts val="0"/>
                        </a:spcAft>
                        <a:buClr>
                          <a:schemeClr val="dk1"/>
                        </a:buClr>
                        <a:buSzPts val="1800"/>
                        <a:buFont typeface="Calibri"/>
                        <a:buNone/>
                      </a:pPr>
                      <a:r>
                        <a:t/>
                      </a:r>
                      <a:endParaRPr b="1" sz="1800">
                        <a:solidFill>
                          <a:schemeClr val="lt1"/>
                        </a:solidFill>
                        <a:latin typeface="Hind"/>
                        <a:ea typeface="Hind"/>
                        <a:cs typeface="Hind"/>
                        <a:sym typeface="Hind"/>
                      </a:endParaRPr>
                    </a:p>
                  </a:txBody>
                  <a:tcPr marT="45725" marB="45725" marR="91450" marL="91450">
                    <a:solidFill>
                      <a:srgbClr val="0494A3"/>
                    </a:solidFill>
                  </a:tcPr>
                </a:tc>
                <a:tc>
                  <a:txBody>
                    <a:bodyPr/>
                    <a:lstStyle/>
                    <a:p>
                      <a:pPr indent="0" lvl="0" marL="0" marR="0" rtl="0" algn="l">
                        <a:spcBef>
                          <a:spcPts val="0"/>
                        </a:spcBef>
                        <a:spcAft>
                          <a:spcPts val="0"/>
                        </a:spcAft>
                        <a:buClr>
                          <a:schemeClr val="dk1"/>
                        </a:buClr>
                        <a:buSzPts val="1800"/>
                        <a:buFont typeface="Calibri"/>
                        <a:buNone/>
                      </a:pPr>
                      <a:r>
                        <a:t/>
                      </a:r>
                      <a:endParaRPr b="1" sz="1800">
                        <a:solidFill>
                          <a:schemeClr val="lt1"/>
                        </a:solidFill>
                        <a:latin typeface="Hind"/>
                        <a:ea typeface="Hind"/>
                        <a:cs typeface="Hind"/>
                        <a:sym typeface="Hind"/>
                      </a:endParaRPr>
                    </a:p>
                  </a:txBody>
                  <a:tcPr marT="45725" marB="45725" marR="91450" marL="91450">
                    <a:solidFill>
                      <a:srgbClr val="06B2D8"/>
                    </a:solidFill>
                  </a:tcPr>
                </a:tc>
                <a:tc>
                  <a:txBody>
                    <a:bodyPr/>
                    <a:lstStyle/>
                    <a:p>
                      <a:pPr indent="0" lvl="0" marL="0" marR="0" rtl="0" algn="l">
                        <a:spcBef>
                          <a:spcPts val="0"/>
                        </a:spcBef>
                        <a:spcAft>
                          <a:spcPts val="0"/>
                        </a:spcAft>
                        <a:buClr>
                          <a:schemeClr val="dk1"/>
                        </a:buClr>
                        <a:buSzPts val="1800"/>
                        <a:buFont typeface="Calibri"/>
                        <a:buNone/>
                      </a:pPr>
                      <a:r>
                        <a:t/>
                      </a:r>
                      <a:endParaRPr b="1" sz="1800">
                        <a:solidFill>
                          <a:srgbClr val="0494A3"/>
                        </a:solidFill>
                        <a:latin typeface="Hind"/>
                        <a:ea typeface="Hind"/>
                        <a:cs typeface="Hind"/>
                        <a:sym typeface="Hind"/>
                      </a:endParaRPr>
                    </a:p>
                  </a:txBody>
                  <a:tcPr marT="45725" marB="45725" marR="91450" marL="91450">
                    <a:solidFill>
                      <a:srgbClr val="C1E5F0"/>
                    </a:solidFill>
                  </a:tcPr>
                </a:tc>
              </a:tr>
              <a:tr h="370200">
                <a:tc>
                  <a:txBody>
                    <a:bodyPr/>
                    <a:lstStyle/>
                    <a:p>
                      <a:pPr indent="0" lvl="0" marL="0" marR="0" rtl="0" algn="l">
                        <a:spcBef>
                          <a:spcPts val="0"/>
                        </a:spcBef>
                        <a:spcAft>
                          <a:spcPts val="0"/>
                        </a:spcAft>
                        <a:buClr>
                          <a:schemeClr val="dk1"/>
                        </a:buClr>
                        <a:buSzPts val="1800"/>
                        <a:buFont typeface="Calibri"/>
                        <a:buNone/>
                      </a:pPr>
                      <a:r>
                        <a:t/>
                      </a:r>
                      <a:endParaRPr b="1" sz="1800">
                        <a:solidFill>
                          <a:schemeClr val="lt1"/>
                        </a:solidFill>
                        <a:latin typeface="Arial"/>
                        <a:ea typeface="Arial"/>
                        <a:cs typeface="Arial"/>
                        <a:sym typeface="Arial"/>
                      </a:endParaRPr>
                    </a:p>
                  </a:txBody>
                  <a:tcPr marT="45725" marB="45725" marR="91450" marL="91450">
                    <a:solidFill>
                      <a:srgbClr val="0494A3"/>
                    </a:solidFill>
                  </a:tcPr>
                </a:tc>
                <a:tc>
                  <a:txBody>
                    <a:bodyPr/>
                    <a:lstStyle/>
                    <a:p>
                      <a:pPr indent="0" lvl="0" marL="0" marR="0" rtl="0" algn="l">
                        <a:spcBef>
                          <a:spcPts val="0"/>
                        </a:spcBef>
                        <a:spcAft>
                          <a:spcPts val="0"/>
                        </a:spcAft>
                        <a:buClr>
                          <a:schemeClr val="dk1"/>
                        </a:buClr>
                        <a:buSzPts val="1800"/>
                        <a:buFont typeface="Calibri"/>
                        <a:buNone/>
                      </a:pPr>
                      <a:r>
                        <a:t/>
                      </a:r>
                      <a:endParaRPr b="1" sz="1800">
                        <a:solidFill>
                          <a:schemeClr val="lt1"/>
                        </a:solidFill>
                        <a:latin typeface="Arial"/>
                        <a:ea typeface="Arial"/>
                        <a:cs typeface="Arial"/>
                        <a:sym typeface="Arial"/>
                      </a:endParaRPr>
                    </a:p>
                  </a:txBody>
                  <a:tcPr marT="45725" marB="45725" marR="91450" marL="91450">
                    <a:solidFill>
                      <a:srgbClr val="06B2D8"/>
                    </a:solidFill>
                  </a:tcPr>
                </a:tc>
                <a:tc>
                  <a:txBody>
                    <a:bodyPr/>
                    <a:lstStyle/>
                    <a:p>
                      <a:pPr indent="0" lvl="0" marL="0" marR="0" rtl="0" algn="l">
                        <a:spcBef>
                          <a:spcPts val="0"/>
                        </a:spcBef>
                        <a:spcAft>
                          <a:spcPts val="0"/>
                        </a:spcAft>
                        <a:buClr>
                          <a:schemeClr val="dk1"/>
                        </a:buClr>
                        <a:buSzPts val="1800"/>
                        <a:buFont typeface="Calibri"/>
                        <a:buNone/>
                      </a:pPr>
                      <a:r>
                        <a:t/>
                      </a:r>
                      <a:endParaRPr b="1" sz="1800">
                        <a:solidFill>
                          <a:srgbClr val="0494A3"/>
                        </a:solidFill>
                        <a:latin typeface="Arial"/>
                        <a:ea typeface="Arial"/>
                        <a:cs typeface="Arial"/>
                        <a:sym typeface="Arial"/>
                      </a:endParaRPr>
                    </a:p>
                  </a:txBody>
                  <a:tcPr marT="45725" marB="45725" marR="91450" marL="91450">
                    <a:solidFill>
                      <a:srgbClr val="C1E5F0"/>
                    </a:solidFill>
                  </a:tcPr>
                </a:tc>
              </a:tr>
              <a:tr h="370850">
                <a:tc>
                  <a:txBody>
                    <a:bodyPr/>
                    <a:lstStyle/>
                    <a:p>
                      <a:pPr indent="0" lvl="0" marL="0" marR="0" rtl="0" algn="l">
                        <a:spcBef>
                          <a:spcPts val="0"/>
                        </a:spcBef>
                        <a:spcAft>
                          <a:spcPts val="0"/>
                        </a:spcAft>
                        <a:buClr>
                          <a:schemeClr val="dk1"/>
                        </a:buClr>
                        <a:buSzPts val="1800"/>
                        <a:buFont typeface="Calibri"/>
                        <a:buNone/>
                      </a:pPr>
                      <a:r>
                        <a:t/>
                      </a:r>
                      <a:endParaRPr b="1" sz="1800">
                        <a:solidFill>
                          <a:schemeClr val="lt1"/>
                        </a:solidFill>
                        <a:latin typeface="Arial"/>
                        <a:ea typeface="Arial"/>
                        <a:cs typeface="Arial"/>
                        <a:sym typeface="Arial"/>
                      </a:endParaRPr>
                    </a:p>
                  </a:txBody>
                  <a:tcPr marT="45725" marB="45725" marR="91450" marL="91450">
                    <a:solidFill>
                      <a:srgbClr val="0494A3"/>
                    </a:solidFill>
                  </a:tcPr>
                </a:tc>
                <a:tc>
                  <a:txBody>
                    <a:bodyPr/>
                    <a:lstStyle/>
                    <a:p>
                      <a:pPr indent="0" lvl="0" marL="0" marR="0" rtl="0" algn="l">
                        <a:spcBef>
                          <a:spcPts val="0"/>
                        </a:spcBef>
                        <a:spcAft>
                          <a:spcPts val="0"/>
                        </a:spcAft>
                        <a:buClr>
                          <a:schemeClr val="dk1"/>
                        </a:buClr>
                        <a:buSzPts val="1800"/>
                        <a:buFont typeface="Calibri"/>
                        <a:buNone/>
                      </a:pPr>
                      <a:r>
                        <a:t/>
                      </a:r>
                      <a:endParaRPr b="1" sz="1800">
                        <a:solidFill>
                          <a:schemeClr val="lt1"/>
                        </a:solidFill>
                        <a:latin typeface="Arial"/>
                        <a:ea typeface="Arial"/>
                        <a:cs typeface="Arial"/>
                        <a:sym typeface="Arial"/>
                      </a:endParaRPr>
                    </a:p>
                  </a:txBody>
                  <a:tcPr marT="45725" marB="45725" marR="91450" marL="91450">
                    <a:solidFill>
                      <a:srgbClr val="06B2D8"/>
                    </a:solidFill>
                  </a:tcPr>
                </a:tc>
                <a:tc>
                  <a:txBody>
                    <a:bodyPr/>
                    <a:lstStyle/>
                    <a:p>
                      <a:pPr indent="0" lvl="0" marL="0" marR="0" rtl="0" algn="l">
                        <a:spcBef>
                          <a:spcPts val="0"/>
                        </a:spcBef>
                        <a:spcAft>
                          <a:spcPts val="0"/>
                        </a:spcAft>
                        <a:buClr>
                          <a:schemeClr val="dk1"/>
                        </a:buClr>
                        <a:buSzPts val="1800"/>
                        <a:buFont typeface="Calibri"/>
                        <a:buNone/>
                      </a:pPr>
                      <a:r>
                        <a:t/>
                      </a:r>
                      <a:endParaRPr b="1" sz="1800">
                        <a:solidFill>
                          <a:srgbClr val="0494A3"/>
                        </a:solidFill>
                        <a:latin typeface="Arial"/>
                        <a:ea typeface="Arial"/>
                        <a:cs typeface="Arial"/>
                        <a:sym typeface="Arial"/>
                      </a:endParaRPr>
                    </a:p>
                  </a:txBody>
                  <a:tcPr marT="45725" marB="45725" marR="91450" marL="91450">
                    <a:solidFill>
                      <a:srgbClr val="C1E5F0"/>
                    </a:solidFill>
                  </a:tcPr>
                </a:tc>
              </a:tr>
              <a:tr h="370850">
                <a:tc>
                  <a:txBody>
                    <a:bodyPr/>
                    <a:lstStyle/>
                    <a:p>
                      <a:pPr indent="0" lvl="0" marL="0" marR="0" rtl="0" algn="l">
                        <a:spcBef>
                          <a:spcPts val="0"/>
                        </a:spcBef>
                        <a:spcAft>
                          <a:spcPts val="0"/>
                        </a:spcAft>
                        <a:buClr>
                          <a:schemeClr val="dk1"/>
                        </a:buClr>
                        <a:buSzPts val="1800"/>
                        <a:buFont typeface="Calibri"/>
                        <a:buNone/>
                      </a:pPr>
                      <a:r>
                        <a:t/>
                      </a:r>
                      <a:endParaRPr b="1" sz="1800">
                        <a:solidFill>
                          <a:schemeClr val="lt1"/>
                        </a:solidFill>
                        <a:latin typeface="Arial"/>
                        <a:ea typeface="Arial"/>
                        <a:cs typeface="Arial"/>
                        <a:sym typeface="Arial"/>
                      </a:endParaRPr>
                    </a:p>
                  </a:txBody>
                  <a:tcPr marT="45725" marB="45725" marR="91450" marL="91450">
                    <a:solidFill>
                      <a:srgbClr val="0494A3"/>
                    </a:solidFill>
                  </a:tcPr>
                </a:tc>
                <a:tc>
                  <a:txBody>
                    <a:bodyPr/>
                    <a:lstStyle/>
                    <a:p>
                      <a:pPr indent="0" lvl="0" marL="0" marR="0" rtl="0" algn="l">
                        <a:spcBef>
                          <a:spcPts val="0"/>
                        </a:spcBef>
                        <a:spcAft>
                          <a:spcPts val="0"/>
                        </a:spcAft>
                        <a:buClr>
                          <a:schemeClr val="dk1"/>
                        </a:buClr>
                        <a:buSzPts val="1800"/>
                        <a:buFont typeface="Calibri"/>
                        <a:buNone/>
                      </a:pPr>
                      <a:r>
                        <a:t/>
                      </a:r>
                      <a:endParaRPr b="1" sz="1800">
                        <a:solidFill>
                          <a:schemeClr val="lt1"/>
                        </a:solidFill>
                        <a:latin typeface="Arial"/>
                        <a:ea typeface="Arial"/>
                        <a:cs typeface="Arial"/>
                        <a:sym typeface="Arial"/>
                      </a:endParaRPr>
                    </a:p>
                  </a:txBody>
                  <a:tcPr marT="45725" marB="45725" marR="91450" marL="91450">
                    <a:solidFill>
                      <a:srgbClr val="06B2D8"/>
                    </a:solidFill>
                  </a:tcPr>
                </a:tc>
                <a:tc>
                  <a:txBody>
                    <a:bodyPr/>
                    <a:lstStyle/>
                    <a:p>
                      <a:pPr indent="0" lvl="0" marL="0" marR="0" rtl="0" algn="l">
                        <a:spcBef>
                          <a:spcPts val="0"/>
                        </a:spcBef>
                        <a:spcAft>
                          <a:spcPts val="0"/>
                        </a:spcAft>
                        <a:buClr>
                          <a:schemeClr val="dk1"/>
                        </a:buClr>
                        <a:buSzPts val="1800"/>
                        <a:buFont typeface="Calibri"/>
                        <a:buNone/>
                      </a:pPr>
                      <a:r>
                        <a:t/>
                      </a:r>
                      <a:endParaRPr b="1" sz="1800">
                        <a:solidFill>
                          <a:srgbClr val="0494A3"/>
                        </a:solidFill>
                        <a:latin typeface="Arial"/>
                        <a:ea typeface="Arial"/>
                        <a:cs typeface="Arial"/>
                        <a:sym typeface="Arial"/>
                      </a:endParaRPr>
                    </a:p>
                  </a:txBody>
                  <a:tcPr marT="45725" marB="45725" marR="91450" marL="91450">
                    <a:solidFill>
                      <a:srgbClr val="C1E5F0"/>
                    </a:solidFill>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5"/>
          <p:cNvSpPr/>
          <p:nvPr/>
        </p:nvSpPr>
        <p:spPr>
          <a:xfrm>
            <a:off x="260350" y="2305685"/>
            <a:ext cx="2087880" cy="3419475"/>
          </a:xfrm>
          <a:prstGeom prst="rect">
            <a:avLst/>
          </a:prstGeom>
          <a:solidFill>
            <a:srgbClr val="C1E5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202" name="Google Shape;202;p25"/>
          <p:cNvSpPr/>
          <p:nvPr/>
        </p:nvSpPr>
        <p:spPr>
          <a:xfrm>
            <a:off x="2506345" y="2305685"/>
            <a:ext cx="2087880" cy="3419475"/>
          </a:xfrm>
          <a:prstGeom prst="rect">
            <a:avLst/>
          </a:prstGeom>
          <a:solidFill>
            <a:srgbClr val="06B2D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203" name="Google Shape;203;p25"/>
          <p:cNvSpPr/>
          <p:nvPr/>
        </p:nvSpPr>
        <p:spPr>
          <a:xfrm>
            <a:off x="4732020" y="2305685"/>
            <a:ext cx="2087880" cy="3419475"/>
          </a:xfrm>
          <a:prstGeom prst="rect">
            <a:avLst/>
          </a:prstGeom>
          <a:solidFill>
            <a:srgbClr val="0494A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204" name="Google Shape;204;p25"/>
          <p:cNvSpPr/>
          <p:nvPr/>
        </p:nvSpPr>
        <p:spPr>
          <a:xfrm>
            <a:off x="6951345" y="2305685"/>
            <a:ext cx="2087880" cy="3419475"/>
          </a:xfrm>
          <a:prstGeom prst="rect">
            <a:avLst/>
          </a:prstGeom>
          <a:solidFill>
            <a:srgbClr val="C1E5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205" name="Google Shape;205;p25"/>
          <p:cNvSpPr txBox="1"/>
          <p:nvPr/>
        </p:nvSpPr>
        <p:spPr>
          <a:xfrm>
            <a:off x="2684780" y="3644900"/>
            <a:ext cx="1710690" cy="163068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B0B0B0"/>
              </a:buClr>
              <a:buSzPts val="1400"/>
              <a:buFont typeface="Arial"/>
              <a:buNone/>
            </a:pPr>
            <a:r>
              <a:rPr b="1" lang="it-IT" sz="1300">
                <a:solidFill>
                  <a:schemeClr val="lt1"/>
                </a:solidFill>
                <a:latin typeface="Wix Madefor Display"/>
                <a:ea typeface="Wix Madefor Display"/>
                <a:cs typeface="Wix Madefor Display"/>
                <a:sym typeface="Wix Madefor Display"/>
              </a:rPr>
              <a:t>Maecenas faucibus nibh eu neque interdum blandit. Donec ut elit at libero pretium lacinia. </a:t>
            </a:r>
            <a:endParaRPr b="1" sz="1300">
              <a:solidFill>
                <a:schemeClr val="lt1"/>
              </a:solidFill>
              <a:latin typeface="Wix Madefor Display"/>
              <a:ea typeface="Wix Madefor Display"/>
              <a:cs typeface="Wix Madefor Display"/>
              <a:sym typeface="Wix Madefor Display"/>
            </a:endParaRPr>
          </a:p>
          <a:p>
            <a:pPr indent="0" lvl="0" marL="0" marR="0" rtl="0" algn="l">
              <a:spcBef>
                <a:spcPts val="0"/>
              </a:spcBef>
              <a:spcAft>
                <a:spcPts val="0"/>
              </a:spcAft>
              <a:buClr>
                <a:schemeClr val="dk1"/>
              </a:buClr>
              <a:buSzPts val="1300"/>
              <a:buFont typeface="Calibri"/>
              <a:buNone/>
            </a:pPr>
            <a:r>
              <a:t/>
            </a:r>
            <a:endParaRPr b="1" sz="1300">
              <a:solidFill>
                <a:schemeClr val="lt1"/>
              </a:solidFill>
              <a:latin typeface="Wix Madefor Display"/>
              <a:ea typeface="Wix Madefor Display"/>
              <a:cs typeface="Wix Madefor Display"/>
              <a:sym typeface="Wix Madefor Display"/>
            </a:endParaRPr>
          </a:p>
        </p:txBody>
      </p:sp>
      <p:sp>
        <p:nvSpPr>
          <p:cNvPr id="206" name="Google Shape;206;p25"/>
          <p:cNvSpPr txBox="1"/>
          <p:nvPr/>
        </p:nvSpPr>
        <p:spPr>
          <a:xfrm>
            <a:off x="4994275" y="3644900"/>
            <a:ext cx="1725930" cy="1910715"/>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B0B0B0"/>
              </a:buClr>
              <a:buSzPts val="1400"/>
              <a:buFont typeface="Arial"/>
              <a:buNone/>
            </a:pPr>
            <a:r>
              <a:rPr b="1" lang="it-IT" sz="1300">
                <a:solidFill>
                  <a:schemeClr val="lt1"/>
                </a:solidFill>
                <a:latin typeface="Wix Madefor Display"/>
                <a:ea typeface="Wix Madefor Display"/>
                <a:cs typeface="Wix Madefor Display"/>
                <a:sym typeface="Wix Madefor Display"/>
              </a:rPr>
              <a:t>Maecenas faucibus nibh eu neque interdum blandit. Donec ut elit at libero pretium lacinia. </a:t>
            </a:r>
            <a:endParaRPr b="1" sz="1300">
              <a:solidFill>
                <a:schemeClr val="lt1"/>
              </a:solidFill>
              <a:latin typeface="Wix Madefor Display"/>
              <a:ea typeface="Wix Madefor Display"/>
              <a:cs typeface="Wix Madefor Display"/>
              <a:sym typeface="Wix Madefor Display"/>
            </a:endParaRPr>
          </a:p>
          <a:p>
            <a:pPr indent="0" lvl="0" marL="0" marR="0" rtl="0" algn="l">
              <a:spcBef>
                <a:spcPts val="0"/>
              </a:spcBef>
              <a:spcAft>
                <a:spcPts val="0"/>
              </a:spcAft>
              <a:buClr>
                <a:schemeClr val="dk1"/>
              </a:buClr>
              <a:buSzPts val="1300"/>
              <a:buFont typeface="Calibri"/>
              <a:buNone/>
            </a:pPr>
            <a:r>
              <a:t/>
            </a:r>
            <a:endParaRPr b="1" sz="1300">
              <a:solidFill>
                <a:schemeClr val="lt1"/>
              </a:solidFill>
              <a:latin typeface="Wix Madefor Display"/>
              <a:ea typeface="Wix Madefor Display"/>
              <a:cs typeface="Wix Madefor Display"/>
              <a:sym typeface="Wix Madefor Display"/>
            </a:endParaRPr>
          </a:p>
        </p:txBody>
      </p:sp>
      <p:sp>
        <p:nvSpPr>
          <p:cNvPr id="207" name="Google Shape;207;p25"/>
          <p:cNvSpPr txBox="1"/>
          <p:nvPr/>
        </p:nvSpPr>
        <p:spPr>
          <a:xfrm>
            <a:off x="7108825" y="3644900"/>
            <a:ext cx="1772920" cy="1439545"/>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B0B0B0"/>
              </a:buClr>
              <a:buSzPts val="1400"/>
              <a:buFont typeface="Arial"/>
              <a:buNone/>
            </a:pPr>
            <a:r>
              <a:rPr b="1" lang="it-IT" sz="1300">
                <a:solidFill>
                  <a:srgbClr val="0494A3"/>
                </a:solidFill>
                <a:latin typeface="Wix Madefor Display"/>
                <a:ea typeface="Wix Madefor Display"/>
                <a:cs typeface="Wix Madefor Display"/>
                <a:sym typeface="Wix Madefor Display"/>
              </a:rPr>
              <a:t>Maecenas faucibus nibh eu neque interdum blandit. Donec ut elit at libero pretium lacinia. </a:t>
            </a:r>
            <a:endParaRPr b="1" sz="1300">
              <a:solidFill>
                <a:srgbClr val="0494A3"/>
              </a:solidFill>
              <a:latin typeface="Wix Madefor Display"/>
              <a:ea typeface="Wix Madefor Display"/>
              <a:cs typeface="Wix Madefor Display"/>
              <a:sym typeface="Wix Madefor Display"/>
            </a:endParaRPr>
          </a:p>
          <a:p>
            <a:pPr indent="0" lvl="0" marL="0" marR="0" rtl="0" algn="l">
              <a:spcBef>
                <a:spcPts val="0"/>
              </a:spcBef>
              <a:spcAft>
                <a:spcPts val="0"/>
              </a:spcAft>
              <a:buClr>
                <a:schemeClr val="dk1"/>
              </a:buClr>
              <a:buSzPts val="1300"/>
              <a:buFont typeface="Calibri"/>
              <a:buNone/>
            </a:pPr>
            <a:r>
              <a:t/>
            </a:r>
            <a:endParaRPr b="1" sz="1300">
              <a:solidFill>
                <a:srgbClr val="0494A3"/>
              </a:solidFill>
              <a:latin typeface="Wix Madefor Display"/>
              <a:ea typeface="Wix Madefor Display"/>
              <a:cs typeface="Wix Madefor Display"/>
              <a:sym typeface="Wix Madefor Display"/>
            </a:endParaRPr>
          </a:p>
        </p:txBody>
      </p:sp>
      <p:sp>
        <p:nvSpPr>
          <p:cNvPr id="208" name="Google Shape;208;p25"/>
          <p:cNvSpPr txBox="1"/>
          <p:nvPr/>
        </p:nvSpPr>
        <p:spPr>
          <a:xfrm>
            <a:off x="765800" y="713070"/>
            <a:ext cx="3030900" cy="78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b="1" lang="it-IT" sz="2500">
                <a:solidFill>
                  <a:srgbClr val="06B2D8"/>
                </a:solidFill>
                <a:latin typeface="Sora"/>
                <a:ea typeface="Sora"/>
                <a:cs typeface="Sora"/>
                <a:sym typeface="Sora"/>
              </a:rPr>
              <a:t>Next steps</a:t>
            </a:r>
            <a:endParaRPr b="1" sz="2500">
              <a:solidFill>
                <a:srgbClr val="06B2D8"/>
              </a:solidFill>
              <a:latin typeface="Sora"/>
              <a:ea typeface="Sora"/>
              <a:cs typeface="Sora"/>
              <a:sym typeface="Sora"/>
            </a:endParaRPr>
          </a:p>
        </p:txBody>
      </p:sp>
      <p:sp>
        <p:nvSpPr>
          <p:cNvPr id="209" name="Google Shape;209;p25"/>
          <p:cNvSpPr txBox="1"/>
          <p:nvPr/>
        </p:nvSpPr>
        <p:spPr>
          <a:xfrm>
            <a:off x="408305" y="3644900"/>
            <a:ext cx="1715770" cy="1360805"/>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B0B0B0"/>
              </a:buClr>
              <a:buSzPts val="1400"/>
              <a:buFont typeface="Arial"/>
              <a:buNone/>
            </a:pPr>
            <a:r>
              <a:rPr b="1" lang="it-IT" sz="1300">
                <a:solidFill>
                  <a:srgbClr val="0494A3"/>
                </a:solidFill>
                <a:latin typeface="Wix Madefor Display"/>
                <a:ea typeface="Wix Madefor Display"/>
                <a:cs typeface="Wix Madefor Display"/>
                <a:sym typeface="Wix Madefor Display"/>
              </a:rPr>
              <a:t>Maecenas faucibus nibh eu neque interdum blandit. Donec ut elit at libero pretium lacinia. </a:t>
            </a:r>
            <a:endParaRPr b="1" sz="1300">
              <a:solidFill>
                <a:srgbClr val="0494A3"/>
              </a:solidFill>
              <a:latin typeface="Wix Madefor Display"/>
              <a:ea typeface="Wix Madefor Display"/>
              <a:cs typeface="Wix Madefor Display"/>
              <a:sym typeface="Wix Madefor Display"/>
            </a:endParaRPr>
          </a:p>
          <a:p>
            <a:pPr indent="0" lvl="0" marL="0" marR="0" rtl="0" algn="l">
              <a:spcBef>
                <a:spcPts val="0"/>
              </a:spcBef>
              <a:spcAft>
                <a:spcPts val="0"/>
              </a:spcAft>
              <a:buClr>
                <a:schemeClr val="dk1"/>
              </a:buClr>
              <a:buSzPts val="1300"/>
              <a:buFont typeface="Calibri"/>
              <a:buNone/>
            </a:pPr>
            <a:r>
              <a:t/>
            </a:r>
            <a:endParaRPr b="1" sz="1300">
              <a:solidFill>
                <a:srgbClr val="0494A3"/>
              </a:solidFill>
              <a:latin typeface="Wix Madefor Display"/>
              <a:ea typeface="Wix Madefor Display"/>
              <a:cs typeface="Wix Madefor Display"/>
              <a:sym typeface="Wix Madefor Display"/>
            </a:endParaRPr>
          </a:p>
        </p:txBody>
      </p:sp>
      <p:sp>
        <p:nvSpPr>
          <p:cNvPr id="210" name="Google Shape;210;p25"/>
          <p:cNvSpPr txBox="1"/>
          <p:nvPr/>
        </p:nvSpPr>
        <p:spPr>
          <a:xfrm>
            <a:off x="449923" y="2506326"/>
            <a:ext cx="465885" cy="87057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B0B0B0"/>
              </a:buClr>
              <a:buSzPts val="1400"/>
              <a:buFont typeface="Arial"/>
              <a:buNone/>
            </a:pPr>
            <a:r>
              <a:rPr b="1" lang="it-IT" sz="4400">
                <a:solidFill>
                  <a:srgbClr val="0494A3"/>
                </a:solidFill>
                <a:latin typeface="Sora"/>
                <a:ea typeface="Sora"/>
                <a:cs typeface="Sora"/>
                <a:sym typeface="Sora"/>
              </a:rPr>
              <a:t>1</a:t>
            </a:r>
            <a:endParaRPr b="1" sz="4400">
              <a:solidFill>
                <a:srgbClr val="0494A3"/>
              </a:solidFill>
              <a:latin typeface="Sora"/>
              <a:ea typeface="Sora"/>
              <a:cs typeface="Sora"/>
              <a:sym typeface="Sora"/>
            </a:endParaRPr>
          </a:p>
          <a:p>
            <a:pPr indent="0" lvl="0" marL="0" marR="0" rtl="0" algn="l">
              <a:spcBef>
                <a:spcPts val="0"/>
              </a:spcBef>
              <a:spcAft>
                <a:spcPts val="0"/>
              </a:spcAft>
              <a:buClr>
                <a:schemeClr val="dk1"/>
              </a:buClr>
              <a:buSzPts val="4400"/>
              <a:buFont typeface="Calibri"/>
              <a:buNone/>
            </a:pPr>
            <a:r>
              <a:t/>
            </a:r>
            <a:endParaRPr b="1" sz="4400">
              <a:solidFill>
                <a:srgbClr val="0494A3"/>
              </a:solidFill>
              <a:latin typeface="Sora"/>
              <a:ea typeface="Sora"/>
              <a:cs typeface="Sora"/>
              <a:sym typeface="Sora"/>
            </a:endParaRPr>
          </a:p>
        </p:txBody>
      </p:sp>
      <p:sp>
        <p:nvSpPr>
          <p:cNvPr id="211" name="Google Shape;211;p25"/>
          <p:cNvSpPr txBox="1"/>
          <p:nvPr/>
        </p:nvSpPr>
        <p:spPr>
          <a:xfrm>
            <a:off x="2684488" y="2491721"/>
            <a:ext cx="465885" cy="87057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lt1"/>
              </a:buClr>
              <a:buSzPts val="4400"/>
              <a:buFont typeface="Sora"/>
              <a:buNone/>
            </a:pPr>
            <a:r>
              <a:rPr b="1" lang="it-IT" sz="4400">
                <a:solidFill>
                  <a:schemeClr val="lt1"/>
                </a:solidFill>
                <a:latin typeface="Sora"/>
                <a:ea typeface="Sora"/>
                <a:cs typeface="Sora"/>
                <a:sym typeface="Sora"/>
              </a:rPr>
              <a:t>2</a:t>
            </a:r>
            <a:endParaRPr b="1" sz="4400">
              <a:solidFill>
                <a:schemeClr val="lt1"/>
              </a:solidFill>
              <a:latin typeface="Sora"/>
              <a:ea typeface="Sora"/>
              <a:cs typeface="Sora"/>
              <a:sym typeface="Sora"/>
            </a:endParaRPr>
          </a:p>
        </p:txBody>
      </p:sp>
      <p:sp>
        <p:nvSpPr>
          <p:cNvPr id="212" name="Google Shape;212;p25"/>
          <p:cNvSpPr txBox="1"/>
          <p:nvPr/>
        </p:nvSpPr>
        <p:spPr>
          <a:xfrm>
            <a:off x="4809833" y="2491721"/>
            <a:ext cx="465885" cy="87057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lt1"/>
              </a:buClr>
              <a:buSzPts val="4400"/>
              <a:buFont typeface="Sora"/>
              <a:buNone/>
            </a:pPr>
            <a:r>
              <a:rPr b="1" lang="it-IT" sz="4400">
                <a:solidFill>
                  <a:schemeClr val="lt1"/>
                </a:solidFill>
                <a:latin typeface="Sora"/>
                <a:ea typeface="Sora"/>
                <a:cs typeface="Sora"/>
                <a:sym typeface="Sora"/>
              </a:rPr>
              <a:t>3</a:t>
            </a:r>
            <a:endParaRPr b="1" sz="4400">
              <a:solidFill>
                <a:schemeClr val="lt1"/>
              </a:solidFill>
              <a:latin typeface="Sora"/>
              <a:ea typeface="Sora"/>
              <a:cs typeface="Sora"/>
              <a:sym typeface="Sora"/>
            </a:endParaRPr>
          </a:p>
        </p:txBody>
      </p:sp>
      <p:sp>
        <p:nvSpPr>
          <p:cNvPr id="213" name="Google Shape;213;p25"/>
          <p:cNvSpPr txBox="1"/>
          <p:nvPr/>
        </p:nvSpPr>
        <p:spPr>
          <a:xfrm>
            <a:off x="7108533" y="2506326"/>
            <a:ext cx="465885" cy="87057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0494A3"/>
              </a:buClr>
              <a:buSzPts val="4400"/>
              <a:buFont typeface="Sora"/>
              <a:buNone/>
            </a:pPr>
            <a:r>
              <a:rPr b="1" lang="it-IT" sz="4400">
                <a:solidFill>
                  <a:srgbClr val="0494A3"/>
                </a:solidFill>
                <a:latin typeface="Sora"/>
                <a:ea typeface="Sora"/>
                <a:cs typeface="Sora"/>
                <a:sym typeface="Sora"/>
              </a:rPr>
              <a:t>4</a:t>
            </a:r>
            <a:endParaRPr b="1" sz="4400">
              <a:solidFill>
                <a:srgbClr val="0494A3"/>
              </a:solidFill>
              <a:latin typeface="Sora"/>
              <a:ea typeface="Sora"/>
              <a:cs typeface="Sora"/>
              <a:sym typeface="Sora"/>
            </a:endParaRPr>
          </a:p>
        </p:txBody>
      </p:sp>
      <p:pic>
        <p:nvPicPr>
          <p:cNvPr descr="Recurso 10" id="214" name="Google Shape;214;p25"/>
          <p:cNvPicPr preferRelativeResize="0"/>
          <p:nvPr/>
        </p:nvPicPr>
        <p:blipFill rotWithShape="1">
          <a:blip r:embed="rId3">
            <a:alphaModFix/>
          </a:blip>
          <a:srcRect b="0" l="0" r="0" t="0"/>
          <a:stretch/>
        </p:blipFill>
        <p:spPr>
          <a:xfrm>
            <a:off x="4608195" y="337185"/>
            <a:ext cx="4535805" cy="1732915"/>
          </a:xfrm>
          <a:prstGeom prst="rect">
            <a:avLst/>
          </a:prstGeom>
          <a:noFill/>
          <a:ln>
            <a:noFill/>
          </a:ln>
        </p:spPr>
      </p:pic>
      <p:pic>
        <p:nvPicPr>
          <p:cNvPr descr="Recurso 11" id="215" name="Google Shape;215;p25"/>
          <p:cNvPicPr preferRelativeResize="0"/>
          <p:nvPr/>
        </p:nvPicPr>
        <p:blipFill rotWithShape="1">
          <a:blip r:embed="rId4">
            <a:alphaModFix/>
          </a:blip>
          <a:srcRect b="0" l="0" r="0" t="0"/>
          <a:stretch/>
        </p:blipFill>
        <p:spPr>
          <a:xfrm rot="-2520000">
            <a:off x="-22225" y="132080"/>
            <a:ext cx="1292860" cy="723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6"/>
          <p:cNvSpPr/>
          <p:nvPr/>
        </p:nvSpPr>
        <p:spPr>
          <a:xfrm>
            <a:off x="-9525" y="-85090"/>
            <a:ext cx="9414510" cy="6010275"/>
          </a:xfrm>
          <a:prstGeom prst="rect">
            <a:avLst/>
          </a:prstGeom>
          <a:solidFill>
            <a:srgbClr val="0494A3"/>
          </a:solid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221" name="Google Shape;221;p26"/>
          <p:cNvSpPr/>
          <p:nvPr/>
        </p:nvSpPr>
        <p:spPr>
          <a:xfrm>
            <a:off x="5711825" y="543560"/>
            <a:ext cx="3693160" cy="1225550"/>
          </a:xfrm>
          <a:prstGeom prst="rect">
            <a:avLst/>
          </a:prstGeom>
          <a:gradFill>
            <a:gsLst>
              <a:gs pos="0">
                <a:srgbClr val="C1E5F0"/>
              </a:gs>
              <a:gs pos="22000">
                <a:srgbClr val="C1E5F0"/>
              </a:gs>
              <a:gs pos="100000">
                <a:srgbClr val="06B2D8"/>
              </a:gs>
            </a:gsLst>
            <a:lin ang="21000001"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222" name="Google Shape;222;p26"/>
          <p:cNvSpPr/>
          <p:nvPr/>
        </p:nvSpPr>
        <p:spPr>
          <a:xfrm>
            <a:off x="5711825" y="2072005"/>
            <a:ext cx="3693160" cy="1225550"/>
          </a:xfrm>
          <a:prstGeom prst="rect">
            <a:avLst/>
          </a:prstGeom>
          <a:gradFill>
            <a:gsLst>
              <a:gs pos="0">
                <a:srgbClr val="C1E5F0"/>
              </a:gs>
              <a:gs pos="22000">
                <a:srgbClr val="C1E5F0"/>
              </a:gs>
              <a:gs pos="100000">
                <a:srgbClr val="06B2D8"/>
              </a:gs>
            </a:gsLst>
            <a:lin ang="21000001"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223" name="Google Shape;223;p26"/>
          <p:cNvSpPr/>
          <p:nvPr/>
        </p:nvSpPr>
        <p:spPr>
          <a:xfrm>
            <a:off x="5711825" y="3589655"/>
            <a:ext cx="3693160" cy="1225550"/>
          </a:xfrm>
          <a:prstGeom prst="rect">
            <a:avLst/>
          </a:prstGeom>
          <a:gradFill>
            <a:gsLst>
              <a:gs pos="0">
                <a:srgbClr val="C1E5F0"/>
              </a:gs>
              <a:gs pos="22000">
                <a:srgbClr val="C1E5F0"/>
              </a:gs>
              <a:gs pos="100000">
                <a:srgbClr val="06B2D8"/>
              </a:gs>
            </a:gsLst>
            <a:lin ang="21000001"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224" name="Google Shape;224;p26"/>
          <p:cNvSpPr txBox="1"/>
          <p:nvPr/>
        </p:nvSpPr>
        <p:spPr>
          <a:xfrm>
            <a:off x="450205" y="543525"/>
            <a:ext cx="3030900" cy="78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b="1" lang="it-IT" sz="2500">
                <a:solidFill>
                  <a:srgbClr val="C1E5F0"/>
                </a:solidFill>
                <a:latin typeface="Ubuntu"/>
                <a:ea typeface="Ubuntu"/>
                <a:cs typeface="Ubuntu"/>
                <a:sym typeface="Ubuntu"/>
              </a:rPr>
              <a:t>Style</a:t>
            </a:r>
            <a:endParaRPr b="1" sz="2500">
              <a:solidFill>
                <a:srgbClr val="C1E5F0"/>
              </a:solidFill>
              <a:latin typeface="Ubuntu"/>
              <a:ea typeface="Ubuntu"/>
              <a:cs typeface="Ubuntu"/>
              <a:sym typeface="Ubuntu"/>
            </a:endParaRPr>
          </a:p>
        </p:txBody>
      </p:sp>
      <p:sp>
        <p:nvSpPr>
          <p:cNvPr id="225" name="Google Shape;225;p26"/>
          <p:cNvSpPr txBox="1"/>
          <p:nvPr/>
        </p:nvSpPr>
        <p:spPr>
          <a:xfrm>
            <a:off x="489691" y="1577754"/>
            <a:ext cx="3030900" cy="78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C1E5F0"/>
              </a:buClr>
              <a:buSzPts val="2500"/>
              <a:buFont typeface="Ubuntu"/>
              <a:buNone/>
            </a:pPr>
            <a:r>
              <a:rPr lang="it-IT" sz="2500">
                <a:solidFill>
                  <a:srgbClr val="C1E5F0"/>
                </a:solidFill>
                <a:latin typeface="Ubuntu"/>
                <a:ea typeface="Ubuntu"/>
                <a:cs typeface="Ubuntu"/>
                <a:sym typeface="Ubuntu"/>
              </a:rPr>
              <a:t>Title</a:t>
            </a:r>
            <a:endParaRPr sz="2500">
              <a:solidFill>
                <a:srgbClr val="C1E5F0"/>
              </a:solidFill>
              <a:latin typeface="Ubuntu"/>
              <a:ea typeface="Ubuntu"/>
              <a:cs typeface="Ubuntu"/>
              <a:sym typeface="Ubuntu"/>
            </a:endParaRPr>
          </a:p>
        </p:txBody>
      </p:sp>
      <p:sp>
        <p:nvSpPr>
          <p:cNvPr id="226" name="Google Shape;226;p26"/>
          <p:cNvSpPr txBox="1"/>
          <p:nvPr/>
        </p:nvSpPr>
        <p:spPr>
          <a:xfrm>
            <a:off x="490325" y="2072174"/>
            <a:ext cx="3030900" cy="78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C1E5F0"/>
              </a:buClr>
              <a:buSzPts val="2300"/>
              <a:buFont typeface="Ubuntu"/>
              <a:buNone/>
            </a:pPr>
            <a:r>
              <a:rPr lang="it-IT" sz="2300">
                <a:solidFill>
                  <a:srgbClr val="C1E5F0"/>
                </a:solidFill>
                <a:latin typeface="Ubuntu"/>
                <a:ea typeface="Ubuntu"/>
                <a:cs typeface="Ubuntu"/>
                <a:sym typeface="Ubuntu"/>
              </a:rPr>
              <a:t>Subtitle</a:t>
            </a:r>
            <a:endParaRPr sz="2300">
              <a:solidFill>
                <a:srgbClr val="C1E5F0"/>
              </a:solidFill>
              <a:latin typeface="Ubuntu"/>
              <a:ea typeface="Ubuntu"/>
              <a:cs typeface="Ubuntu"/>
              <a:sym typeface="Ubuntu"/>
            </a:endParaRPr>
          </a:p>
        </p:txBody>
      </p:sp>
      <p:sp>
        <p:nvSpPr>
          <p:cNvPr id="227" name="Google Shape;227;p26"/>
          <p:cNvSpPr txBox="1"/>
          <p:nvPr/>
        </p:nvSpPr>
        <p:spPr>
          <a:xfrm>
            <a:off x="489585" y="2715895"/>
            <a:ext cx="4687570" cy="189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300">
                <a:solidFill>
                  <a:srgbClr val="C1E5F0"/>
                </a:solidFill>
                <a:latin typeface="Wix Madefor Display"/>
                <a:ea typeface="Wix Madefor Display"/>
                <a:cs typeface="Wix Madefor Display"/>
                <a:sym typeface="Wix Madefor Display"/>
              </a:rPr>
              <a:t>Text -Fucibus nibh eu neque interdum blandit.</a:t>
            </a:r>
            <a:endParaRPr sz="1300">
              <a:solidFill>
                <a:srgbClr val="C1E5F0"/>
              </a:solidFill>
              <a:latin typeface="Wix Madefor Display"/>
              <a:ea typeface="Wix Madefor Display"/>
              <a:cs typeface="Wix Madefor Display"/>
              <a:sym typeface="Wix Madefor Display"/>
            </a:endParaRPr>
          </a:p>
          <a:p>
            <a:pPr indent="0" lvl="0" marL="0" marR="0" rtl="0" algn="l">
              <a:spcBef>
                <a:spcPts val="0"/>
              </a:spcBef>
              <a:spcAft>
                <a:spcPts val="0"/>
              </a:spcAft>
              <a:buNone/>
            </a:pPr>
            <a:r>
              <a:rPr lang="it-IT" sz="1300">
                <a:solidFill>
                  <a:srgbClr val="C1E5F0"/>
                </a:solidFill>
                <a:latin typeface="Wix Madefor Display"/>
                <a:ea typeface="Wix Madefor Display"/>
                <a:cs typeface="Wix Madefor Display"/>
                <a:sym typeface="Wix Madefor Display"/>
              </a:rPr>
              <a:t>Donec ut elit at libero pretium lacinia. Praesent sollicitudin lacus ligula, non consectetur risus fringilla ut. Class aptent taciti sociosqu ad litora torquent per conubia nostra, per inceptos himenaeos. Nam vel lorem risus. Curabitur volutpat tempor leo, rutrum commodo augue rutrum porttitor. Aenean eu enim sed nisi fermentum eleifend mollis vitae mi. Etiam sagittis scelerisque semper.</a:t>
            </a:r>
            <a:endParaRPr sz="1300">
              <a:solidFill>
                <a:srgbClr val="C1E5F0"/>
              </a:solidFill>
              <a:latin typeface="Wix Madefor Display"/>
              <a:ea typeface="Wix Madefor Display"/>
              <a:cs typeface="Wix Madefor Display"/>
              <a:sym typeface="Wix Madefor Display"/>
            </a:endParaRPr>
          </a:p>
        </p:txBody>
      </p:sp>
      <p:sp>
        <p:nvSpPr>
          <p:cNvPr id="228" name="Google Shape;228;p26"/>
          <p:cNvSpPr txBox="1"/>
          <p:nvPr/>
        </p:nvSpPr>
        <p:spPr>
          <a:xfrm flipH="1">
            <a:off x="5807710" y="737235"/>
            <a:ext cx="409575" cy="742315"/>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B0B0B0"/>
              </a:buClr>
              <a:buSzPts val="1400"/>
              <a:buFont typeface="Arial"/>
              <a:buNone/>
            </a:pPr>
            <a:r>
              <a:rPr b="1" lang="it-IT" sz="4400">
                <a:solidFill>
                  <a:srgbClr val="0494A3"/>
                </a:solidFill>
                <a:latin typeface="Ubuntu"/>
                <a:ea typeface="Ubuntu"/>
                <a:cs typeface="Ubuntu"/>
                <a:sym typeface="Ubuntu"/>
              </a:rPr>
              <a:t>1</a:t>
            </a:r>
            <a:endParaRPr b="1" sz="4400">
              <a:solidFill>
                <a:srgbClr val="0494A3"/>
              </a:solidFill>
              <a:latin typeface="Ubuntu"/>
              <a:ea typeface="Ubuntu"/>
              <a:cs typeface="Ubuntu"/>
              <a:sym typeface="Ubuntu"/>
            </a:endParaRPr>
          </a:p>
          <a:p>
            <a:pPr indent="0" lvl="0" marL="0" marR="0" rtl="0" algn="l">
              <a:spcBef>
                <a:spcPts val="0"/>
              </a:spcBef>
              <a:spcAft>
                <a:spcPts val="0"/>
              </a:spcAft>
              <a:buClr>
                <a:schemeClr val="dk1"/>
              </a:buClr>
              <a:buSzPts val="4400"/>
              <a:buFont typeface="Calibri"/>
              <a:buNone/>
            </a:pPr>
            <a:r>
              <a:t/>
            </a:r>
            <a:endParaRPr b="1" sz="4400">
              <a:solidFill>
                <a:srgbClr val="0494A3"/>
              </a:solidFill>
              <a:latin typeface="Ubuntu"/>
              <a:ea typeface="Ubuntu"/>
              <a:cs typeface="Ubuntu"/>
              <a:sym typeface="Ubuntu"/>
            </a:endParaRPr>
          </a:p>
        </p:txBody>
      </p:sp>
      <p:sp>
        <p:nvSpPr>
          <p:cNvPr id="229" name="Google Shape;229;p26"/>
          <p:cNvSpPr txBox="1"/>
          <p:nvPr/>
        </p:nvSpPr>
        <p:spPr>
          <a:xfrm>
            <a:off x="5826175" y="2235132"/>
            <a:ext cx="312020" cy="724033"/>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B0B0B0"/>
              </a:buClr>
              <a:buSzPts val="1400"/>
              <a:buFont typeface="Arial"/>
              <a:buNone/>
            </a:pPr>
            <a:r>
              <a:rPr b="1" lang="it-IT" sz="4400">
                <a:solidFill>
                  <a:srgbClr val="0494A3"/>
                </a:solidFill>
                <a:latin typeface="Ubuntu"/>
                <a:ea typeface="Ubuntu"/>
                <a:cs typeface="Ubuntu"/>
                <a:sym typeface="Ubuntu"/>
              </a:rPr>
              <a:t>2</a:t>
            </a:r>
            <a:endParaRPr b="1" sz="4400">
              <a:solidFill>
                <a:srgbClr val="0494A3"/>
              </a:solidFill>
              <a:latin typeface="Ubuntu"/>
              <a:ea typeface="Ubuntu"/>
              <a:cs typeface="Ubuntu"/>
              <a:sym typeface="Ubuntu"/>
            </a:endParaRPr>
          </a:p>
        </p:txBody>
      </p:sp>
      <p:sp>
        <p:nvSpPr>
          <p:cNvPr id="230" name="Google Shape;230;p26"/>
          <p:cNvSpPr txBox="1"/>
          <p:nvPr/>
        </p:nvSpPr>
        <p:spPr>
          <a:xfrm>
            <a:off x="5807857" y="3766068"/>
            <a:ext cx="312020" cy="63611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B0B0B0"/>
              </a:buClr>
              <a:buSzPts val="1400"/>
              <a:buFont typeface="Arial"/>
              <a:buNone/>
            </a:pPr>
            <a:r>
              <a:rPr b="1" lang="it-IT" sz="4400">
                <a:solidFill>
                  <a:srgbClr val="0494A3"/>
                </a:solidFill>
                <a:latin typeface="Ubuntu"/>
                <a:ea typeface="Ubuntu"/>
                <a:cs typeface="Ubuntu"/>
                <a:sym typeface="Ubuntu"/>
              </a:rPr>
              <a:t>3</a:t>
            </a:r>
            <a:endParaRPr b="1" sz="4400">
              <a:solidFill>
                <a:srgbClr val="0494A3"/>
              </a:solidFill>
              <a:latin typeface="Ubuntu"/>
              <a:ea typeface="Ubuntu"/>
              <a:cs typeface="Ubuntu"/>
              <a:sym typeface="Ubuntu"/>
            </a:endParaRPr>
          </a:p>
        </p:txBody>
      </p:sp>
      <p:pic>
        <p:nvPicPr>
          <p:cNvPr descr="/Users/mikelcurielm/Downloads/viento.pngviento" id="231" name="Google Shape;231;p26"/>
          <p:cNvPicPr preferRelativeResize="0"/>
          <p:nvPr/>
        </p:nvPicPr>
        <p:blipFill rotWithShape="1">
          <a:blip r:embed="rId3">
            <a:alphaModFix/>
          </a:blip>
          <a:srcRect b="0" l="0" r="0" t="0"/>
          <a:stretch/>
        </p:blipFill>
        <p:spPr>
          <a:xfrm>
            <a:off x="6595110" y="828040"/>
            <a:ext cx="699135" cy="699135"/>
          </a:xfrm>
          <a:prstGeom prst="rect">
            <a:avLst/>
          </a:prstGeom>
          <a:noFill/>
          <a:ln>
            <a:noFill/>
          </a:ln>
        </p:spPr>
      </p:pic>
      <p:pic>
        <p:nvPicPr>
          <p:cNvPr descr="/Users/mikelcurielm/Downloads/team-building.pngteam-building" id="232" name="Google Shape;232;p26"/>
          <p:cNvPicPr preferRelativeResize="0"/>
          <p:nvPr/>
        </p:nvPicPr>
        <p:blipFill rotWithShape="1">
          <a:blip r:embed="rId4">
            <a:alphaModFix/>
          </a:blip>
          <a:srcRect b="0" l="0" r="0" t="0"/>
          <a:stretch/>
        </p:blipFill>
        <p:spPr>
          <a:xfrm>
            <a:off x="6660515" y="2367915"/>
            <a:ext cx="633730" cy="633730"/>
          </a:xfrm>
          <a:prstGeom prst="rect">
            <a:avLst/>
          </a:prstGeom>
          <a:noFill/>
          <a:ln>
            <a:noFill/>
          </a:ln>
        </p:spPr>
      </p:pic>
      <p:pic>
        <p:nvPicPr>
          <p:cNvPr descr="/Users/mikelcurielm/Downloads/ondas.pngondas" id="233" name="Google Shape;233;p26"/>
          <p:cNvPicPr preferRelativeResize="0"/>
          <p:nvPr/>
        </p:nvPicPr>
        <p:blipFill rotWithShape="1">
          <a:blip r:embed="rId5">
            <a:alphaModFix/>
          </a:blip>
          <a:srcRect b="0" l="0" r="0" t="0"/>
          <a:stretch/>
        </p:blipFill>
        <p:spPr>
          <a:xfrm>
            <a:off x="6535420" y="3861435"/>
            <a:ext cx="821055" cy="82105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27"/>
          <p:cNvSpPr/>
          <p:nvPr/>
        </p:nvSpPr>
        <p:spPr>
          <a:xfrm>
            <a:off x="-9525" y="-85090"/>
            <a:ext cx="9414510" cy="6010275"/>
          </a:xfrm>
          <a:prstGeom prst="rect">
            <a:avLst/>
          </a:prstGeom>
          <a:solidFill>
            <a:srgbClr val="C1E5F0"/>
          </a:solid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239" name="Google Shape;239;p27"/>
          <p:cNvSpPr txBox="1"/>
          <p:nvPr>
            <p:ph type="title"/>
          </p:nvPr>
        </p:nvSpPr>
        <p:spPr>
          <a:xfrm>
            <a:off x="476250" y="-50800"/>
            <a:ext cx="5880735" cy="419862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20048"/>
              </a:buClr>
              <a:buSzPts val="3500"/>
              <a:buFont typeface="Sora"/>
              <a:buNone/>
            </a:pPr>
            <a:r>
              <a:rPr b="1" lang="it-IT" sz="3500">
                <a:solidFill>
                  <a:srgbClr val="020048"/>
                </a:solidFill>
                <a:latin typeface="Sora"/>
                <a:ea typeface="Sora"/>
                <a:cs typeface="Sora"/>
                <a:sym typeface="Sora"/>
              </a:rPr>
              <a:t>This text may contain a sentence or conclusion. Aliquam erat volutpat. Sed et nibh a urna lacinia hendrerit quis in augue. </a:t>
            </a:r>
            <a:endParaRPr b="1" sz="3500">
              <a:solidFill>
                <a:srgbClr val="020048"/>
              </a:solidFill>
              <a:latin typeface="Sora"/>
              <a:ea typeface="Sora"/>
              <a:cs typeface="Sora"/>
              <a:sym typeface="Sor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8"/>
          <p:cNvSpPr txBox="1"/>
          <p:nvPr>
            <p:ph type="title"/>
          </p:nvPr>
        </p:nvSpPr>
        <p:spPr>
          <a:xfrm>
            <a:off x="2974182" y="2724416"/>
            <a:ext cx="3195637" cy="221984"/>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FFFFFF"/>
              </a:buClr>
              <a:buSzPct val="100000"/>
              <a:buFont typeface="Barlow"/>
              <a:buNone/>
            </a:pPr>
            <a:r>
              <a:rPr lang="it-IT">
                <a:latin typeface="Barlow"/>
                <a:ea typeface="Barlow"/>
                <a:cs typeface="Barlow"/>
                <a:sym typeface="Barlow"/>
              </a:rPr>
              <a:t>Deadline</a:t>
            </a:r>
            <a:endParaRPr>
              <a:latin typeface="Barlow"/>
              <a:ea typeface="Barlow"/>
              <a:cs typeface="Barlow"/>
              <a:sym typeface="Barlow"/>
            </a:endParaRPr>
          </a:p>
        </p:txBody>
      </p:sp>
      <p:pic>
        <p:nvPicPr>
          <p:cNvPr descr="/Users/mikelcurielm/Downloads/RA Load measurements on floating offshore wind turbines 1134x300pxl_tcm8-72216.jpegRA Load measurements on floating offshore wind turbines 1134x300pxl_tcm8-72216" id="245" name="Google Shape;245;p28"/>
          <p:cNvPicPr preferRelativeResize="0"/>
          <p:nvPr/>
        </p:nvPicPr>
        <p:blipFill rotWithShape="1">
          <a:blip r:embed="rId3">
            <a:alphaModFix/>
          </a:blip>
          <a:srcRect b="-1026" l="17747" r="16170" t="0"/>
          <a:stretch/>
        </p:blipFill>
        <p:spPr>
          <a:xfrm>
            <a:off x="-368935" y="0"/>
            <a:ext cx="9881235" cy="399605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4"/>
          <p:cNvSpPr/>
          <p:nvPr/>
        </p:nvSpPr>
        <p:spPr>
          <a:xfrm>
            <a:off x="-95250" y="0"/>
            <a:ext cx="9239250" cy="5714365"/>
          </a:xfrm>
          <a:prstGeom prst="rect">
            <a:avLst/>
          </a:prstGeom>
          <a:solidFill>
            <a:srgbClr val="C1E5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0" name="Google Shape;110;p14"/>
          <p:cNvSpPr/>
          <p:nvPr/>
        </p:nvSpPr>
        <p:spPr>
          <a:xfrm>
            <a:off x="550545" y="1056005"/>
            <a:ext cx="8079105" cy="3862705"/>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1" name="Google Shape;111;p14"/>
          <p:cNvSpPr txBox="1"/>
          <p:nvPr>
            <p:ph type="title"/>
          </p:nvPr>
        </p:nvSpPr>
        <p:spPr>
          <a:xfrm>
            <a:off x="457200" y="228866"/>
            <a:ext cx="6394450" cy="9525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06B2D8"/>
              </a:buClr>
              <a:buSzPts val="2500"/>
              <a:buFont typeface="Sora"/>
              <a:buNone/>
            </a:pPr>
            <a:r>
              <a:rPr b="1" lang="it-IT">
                <a:solidFill>
                  <a:srgbClr val="06B2D8"/>
                </a:solidFill>
                <a:latin typeface="Sora"/>
                <a:ea typeface="Sora"/>
                <a:cs typeface="Sora"/>
                <a:sym typeface="Sora"/>
              </a:rPr>
              <a:t>Slide title – two-column text</a:t>
            </a:r>
            <a:endParaRPr b="1">
              <a:solidFill>
                <a:srgbClr val="06B2D8"/>
              </a:solidFill>
              <a:latin typeface="Sora"/>
              <a:ea typeface="Sora"/>
              <a:cs typeface="Sora"/>
              <a:sym typeface="Sora"/>
            </a:endParaRPr>
          </a:p>
        </p:txBody>
      </p:sp>
      <p:sp>
        <p:nvSpPr>
          <p:cNvPr id="112" name="Google Shape;112;p14"/>
          <p:cNvSpPr txBox="1"/>
          <p:nvPr>
            <p:ph idx="1" type="body"/>
          </p:nvPr>
        </p:nvSpPr>
        <p:spPr>
          <a:xfrm>
            <a:off x="854075" y="1263015"/>
            <a:ext cx="3710940" cy="36563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6B2D8"/>
              </a:buClr>
              <a:buSzPts val="1300"/>
              <a:buNone/>
            </a:pPr>
            <a:r>
              <a:rPr lang="it-IT" sz="1300">
                <a:solidFill>
                  <a:srgbClr val="06B2D8"/>
                </a:solidFill>
                <a:latin typeface="DM Sans"/>
                <a:ea typeface="DM Sans"/>
                <a:cs typeface="DM Sans"/>
                <a:sym typeface="DM Sans"/>
              </a:rPr>
              <a:t>Maecenas faucibus nibh eu neque interdum blandit. Donec ut elit at libero pretium lacinia. Praesent sollicitudin lacus ligula, non consectetur risus fringilla ut. Class aptent taciti sociosqu ad litora torquent per conubia nostra, per inceptos himenaeos. Nam vel lorem risus. Curabitur volutpat tempor leo, rutrum commodo augue rutrum porttitor. Aenean eu enim sed nisi fermentum eleifend mollis vitae mi. Etiam sagittis scelerisque semper.</a:t>
            </a:r>
            <a:endParaRPr sz="1300">
              <a:solidFill>
                <a:srgbClr val="06B2D8"/>
              </a:solidFill>
              <a:latin typeface="DM Sans"/>
              <a:ea typeface="DM Sans"/>
              <a:cs typeface="DM Sans"/>
              <a:sym typeface="DM Sans"/>
            </a:endParaRPr>
          </a:p>
          <a:p>
            <a:pPr indent="0" lvl="0" marL="0" rtl="0" algn="l">
              <a:spcBef>
                <a:spcPts val="260"/>
              </a:spcBef>
              <a:spcAft>
                <a:spcPts val="0"/>
              </a:spcAft>
              <a:buClr>
                <a:srgbClr val="B0B0B0"/>
              </a:buClr>
              <a:buSzPts val="1300"/>
              <a:buNone/>
            </a:pPr>
            <a:r>
              <a:t/>
            </a:r>
            <a:endParaRPr sz="1300">
              <a:solidFill>
                <a:srgbClr val="06B2D8"/>
              </a:solidFill>
              <a:latin typeface="DM Sans"/>
              <a:ea typeface="DM Sans"/>
              <a:cs typeface="DM Sans"/>
              <a:sym typeface="DM Sans"/>
            </a:endParaRPr>
          </a:p>
          <a:p>
            <a:pPr indent="0" lvl="0" marL="0" rtl="0" algn="l">
              <a:spcBef>
                <a:spcPts val="260"/>
              </a:spcBef>
              <a:spcAft>
                <a:spcPts val="0"/>
              </a:spcAft>
              <a:buClr>
                <a:srgbClr val="06B2D8"/>
              </a:buClr>
              <a:buSzPts val="1300"/>
              <a:buNone/>
            </a:pPr>
            <a:r>
              <a:rPr lang="it-IT" sz="1300">
                <a:solidFill>
                  <a:srgbClr val="06B2D8"/>
                </a:solidFill>
                <a:latin typeface="DM Sans"/>
                <a:ea typeface="DM Sans"/>
                <a:cs typeface="DM Sans"/>
                <a:sym typeface="DM Sans"/>
              </a:rPr>
              <a:t>Duis sed mollis urna, at lobortis lectus. Integer ultricies mauris nec lacinia facilisis. Vestibulum ipsum nisi, fermentum nec justo nec, feugiat congue lacus. Quisque ac vehicula velit.</a:t>
            </a:r>
            <a:endParaRPr sz="1300">
              <a:solidFill>
                <a:srgbClr val="06B2D8"/>
              </a:solidFill>
              <a:latin typeface="DM Sans"/>
              <a:ea typeface="DM Sans"/>
              <a:cs typeface="DM Sans"/>
              <a:sym typeface="DM Sans"/>
            </a:endParaRPr>
          </a:p>
        </p:txBody>
      </p:sp>
      <p:sp>
        <p:nvSpPr>
          <p:cNvPr id="113" name="Google Shape;113;p14"/>
          <p:cNvSpPr txBox="1"/>
          <p:nvPr>
            <p:ph idx="2" type="body"/>
          </p:nvPr>
        </p:nvSpPr>
        <p:spPr>
          <a:xfrm>
            <a:off x="4740275" y="1263015"/>
            <a:ext cx="3662680" cy="365633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06B2D8"/>
              </a:buClr>
              <a:buSzPts val="1300"/>
              <a:buNone/>
            </a:pPr>
            <a:r>
              <a:rPr lang="it-IT" sz="1300">
                <a:solidFill>
                  <a:srgbClr val="06B2D8"/>
                </a:solidFill>
                <a:latin typeface="DM Sans"/>
                <a:ea typeface="DM Sans"/>
                <a:cs typeface="DM Sans"/>
                <a:sym typeface="DM Sans"/>
              </a:rPr>
              <a:t>Praesent nec enim id orci ultricies pretium. Etiam tincidunt at odio consequat lobortis. Duis interdum, risus dictum tristique sollicitudin, sem tortor consectetur dui, a posuere leo velit sed arcu. Mauris auctor leo vitae iaculis consectetur. </a:t>
            </a:r>
            <a:endParaRPr sz="1300">
              <a:solidFill>
                <a:srgbClr val="06B2D8"/>
              </a:solidFill>
              <a:latin typeface="DM Sans"/>
              <a:ea typeface="DM Sans"/>
              <a:cs typeface="DM Sans"/>
              <a:sym typeface="DM Sans"/>
            </a:endParaRPr>
          </a:p>
          <a:p>
            <a:pPr indent="0" lvl="0" marL="0" rtl="0" algn="l">
              <a:spcBef>
                <a:spcPts val="260"/>
              </a:spcBef>
              <a:spcAft>
                <a:spcPts val="0"/>
              </a:spcAft>
              <a:buClr>
                <a:srgbClr val="B0B0B0"/>
              </a:buClr>
              <a:buSzPts val="1300"/>
              <a:buNone/>
            </a:pPr>
            <a:r>
              <a:t/>
            </a:r>
            <a:endParaRPr sz="1300">
              <a:solidFill>
                <a:srgbClr val="06B2D8"/>
              </a:solidFill>
              <a:latin typeface="DM Sans"/>
              <a:ea typeface="DM Sans"/>
              <a:cs typeface="DM Sans"/>
              <a:sym typeface="DM Sans"/>
            </a:endParaRPr>
          </a:p>
          <a:p>
            <a:pPr indent="0" lvl="0" marL="0" rtl="0" algn="l">
              <a:spcBef>
                <a:spcPts val="260"/>
              </a:spcBef>
              <a:spcAft>
                <a:spcPts val="0"/>
              </a:spcAft>
              <a:buClr>
                <a:srgbClr val="06B2D8"/>
              </a:buClr>
              <a:buSzPts val="1300"/>
              <a:buNone/>
            </a:pPr>
            <a:r>
              <a:rPr lang="it-IT" sz="1300">
                <a:solidFill>
                  <a:srgbClr val="06B2D8"/>
                </a:solidFill>
                <a:latin typeface="DM Sans"/>
                <a:ea typeface="DM Sans"/>
                <a:cs typeface="DM Sans"/>
                <a:sym typeface="DM Sans"/>
              </a:rPr>
              <a:t>In accumsan erat vel est euismod, eget tempus orci fringilla. Nunc varius, diam sit amet cursus varius, ipsum erat egestas tellus, eu mollis est ante tempor ante.</a:t>
            </a:r>
            <a:endParaRPr sz="1300">
              <a:solidFill>
                <a:srgbClr val="06B2D8"/>
              </a:solidFill>
              <a:latin typeface="DM Sans"/>
              <a:ea typeface="DM Sans"/>
              <a:cs typeface="DM Sans"/>
              <a:sym typeface="DM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5"/>
          <p:cNvSpPr/>
          <p:nvPr/>
        </p:nvSpPr>
        <p:spPr>
          <a:xfrm>
            <a:off x="-114300" y="-32385"/>
            <a:ext cx="9258300" cy="5778500"/>
          </a:xfrm>
          <a:prstGeom prst="rect">
            <a:avLst/>
          </a:prstGeom>
          <a:solidFill>
            <a:srgbClr val="50AFD5"/>
          </a:solid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19" name="Google Shape;119;p15"/>
          <p:cNvSpPr/>
          <p:nvPr/>
        </p:nvSpPr>
        <p:spPr>
          <a:xfrm>
            <a:off x="791210" y="1728470"/>
            <a:ext cx="2865755" cy="202311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lt1"/>
              </a:buClr>
              <a:buSzPts val="3500"/>
              <a:buFont typeface="Arial"/>
              <a:buNone/>
            </a:pPr>
            <a:r>
              <a:rPr b="1" i="0" lang="it-IT" sz="3500">
                <a:solidFill>
                  <a:schemeClr val="lt1"/>
                </a:solidFill>
                <a:latin typeface="Sora"/>
                <a:ea typeface="Sora"/>
                <a:cs typeface="Sora"/>
                <a:sym typeface="Sora"/>
              </a:rPr>
              <a:t>Section title lorem ipsum</a:t>
            </a:r>
            <a:endParaRPr b="1" i="0" sz="3500">
              <a:solidFill>
                <a:schemeClr val="lt1"/>
              </a:solidFill>
              <a:latin typeface="Sora"/>
              <a:ea typeface="Sora"/>
              <a:cs typeface="Sora"/>
              <a:sym typeface="Sora"/>
            </a:endParaRPr>
          </a:p>
        </p:txBody>
      </p:sp>
      <p:pic>
        <p:nvPicPr>
          <p:cNvPr descr="Recurso 9" id="120" name="Google Shape;120;p15"/>
          <p:cNvPicPr preferRelativeResize="0"/>
          <p:nvPr/>
        </p:nvPicPr>
        <p:blipFill rotWithShape="1">
          <a:blip r:embed="rId3">
            <a:alphaModFix/>
          </a:blip>
          <a:srcRect b="0" l="0" r="0" t="0"/>
          <a:stretch/>
        </p:blipFill>
        <p:spPr>
          <a:xfrm>
            <a:off x="3759200" y="246380"/>
            <a:ext cx="5197475" cy="522097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6"/>
          <p:cNvSpPr txBox="1"/>
          <p:nvPr>
            <p:ph idx="1" type="body"/>
          </p:nvPr>
        </p:nvSpPr>
        <p:spPr>
          <a:xfrm>
            <a:off x="457201" y="1181057"/>
            <a:ext cx="3799113" cy="3656411"/>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B0B0B0"/>
              </a:buClr>
              <a:buSzPts val="1300"/>
              <a:buNone/>
            </a:pPr>
            <a:r>
              <a:rPr lang="it-IT" sz="1300">
                <a:latin typeface="DM Sans"/>
                <a:ea typeface="DM Sans"/>
                <a:cs typeface="DM Sans"/>
                <a:sym typeface="DM Sans"/>
              </a:rPr>
              <a:t>Quisque id purus eget purus euismod rutrum a nec neque. Vivamus eget enim nibh. Sed interdum eros quis diam sollicitudin, nec vulputate nisi eleifend. </a:t>
            </a:r>
            <a:endParaRPr sz="1300">
              <a:latin typeface="DM Sans"/>
              <a:ea typeface="DM Sans"/>
              <a:cs typeface="DM Sans"/>
              <a:sym typeface="DM Sans"/>
            </a:endParaRPr>
          </a:p>
          <a:p>
            <a:pPr indent="0" lvl="0" marL="0" rtl="0" algn="l">
              <a:spcBef>
                <a:spcPts val="260"/>
              </a:spcBef>
              <a:spcAft>
                <a:spcPts val="0"/>
              </a:spcAft>
              <a:buClr>
                <a:srgbClr val="B0B0B0"/>
              </a:buClr>
              <a:buSzPts val="1300"/>
              <a:buNone/>
            </a:pPr>
            <a:r>
              <a:t/>
            </a:r>
            <a:endParaRPr sz="1300">
              <a:latin typeface="DM Sans"/>
              <a:ea typeface="DM Sans"/>
              <a:cs typeface="DM Sans"/>
              <a:sym typeface="DM Sans"/>
            </a:endParaRPr>
          </a:p>
          <a:p>
            <a:pPr indent="0" lvl="0" marL="0" rtl="0" algn="l">
              <a:spcBef>
                <a:spcPts val="260"/>
              </a:spcBef>
              <a:spcAft>
                <a:spcPts val="0"/>
              </a:spcAft>
              <a:buClr>
                <a:srgbClr val="B0B0B0"/>
              </a:buClr>
              <a:buSzPts val="1300"/>
              <a:buNone/>
            </a:pPr>
            <a:r>
              <a:rPr lang="it-IT" sz="1300">
                <a:latin typeface="DM Sans"/>
                <a:ea typeface="DM Sans"/>
                <a:cs typeface="DM Sans"/>
                <a:sym typeface="DM Sans"/>
              </a:rPr>
              <a:t>Nulla ullamcorper sapien vitae nulla euismod ultrices. Curabitur aliquam, nulla euismod mollis malesuada, magna massa posuere dui, eu porttitor odio purus a sem.</a:t>
            </a:r>
            <a:endParaRPr sz="1300">
              <a:latin typeface="DM Sans"/>
              <a:ea typeface="DM Sans"/>
              <a:cs typeface="DM Sans"/>
              <a:sym typeface="DM Sans"/>
            </a:endParaRPr>
          </a:p>
        </p:txBody>
      </p:sp>
      <p:sp>
        <p:nvSpPr>
          <p:cNvPr id="126" name="Google Shape;126;p16"/>
          <p:cNvSpPr txBox="1"/>
          <p:nvPr>
            <p:ph type="title"/>
          </p:nvPr>
        </p:nvSpPr>
        <p:spPr>
          <a:xfrm>
            <a:off x="457201" y="228866"/>
            <a:ext cx="3923453" cy="9525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06B2D8"/>
              </a:buClr>
              <a:buSzPts val="2500"/>
              <a:buFont typeface="Sora"/>
              <a:buNone/>
            </a:pPr>
            <a:r>
              <a:rPr b="1" lang="it-IT">
                <a:solidFill>
                  <a:srgbClr val="06B2D8"/>
                </a:solidFill>
                <a:latin typeface="Sora"/>
                <a:ea typeface="Sora"/>
                <a:cs typeface="Sora"/>
                <a:sym typeface="Sora"/>
              </a:rPr>
              <a:t>Text + right image</a:t>
            </a:r>
            <a:endParaRPr b="1">
              <a:solidFill>
                <a:srgbClr val="06B2D8"/>
              </a:solidFill>
              <a:latin typeface="Sora"/>
              <a:ea typeface="Sora"/>
              <a:cs typeface="Sora"/>
              <a:sym typeface="Sora"/>
            </a:endParaRPr>
          </a:p>
        </p:txBody>
      </p:sp>
      <p:pic>
        <p:nvPicPr>
          <p:cNvPr descr="/Users/mikelcurielm/Downloads/floating-offshore-wind-park-1.pngfloating-offshore-wind-park-1" id="127" name="Google Shape;127;p16"/>
          <p:cNvPicPr preferRelativeResize="0"/>
          <p:nvPr/>
        </p:nvPicPr>
        <p:blipFill rotWithShape="1">
          <a:blip r:embed="rId3">
            <a:alphaModFix/>
          </a:blip>
          <a:srcRect b="5137" l="33739" r="12009" t="499"/>
          <a:stretch/>
        </p:blipFill>
        <p:spPr>
          <a:xfrm>
            <a:off x="4585970" y="-91440"/>
            <a:ext cx="4558030" cy="587819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7"/>
          <p:cNvSpPr txBox="1"/>
          <p:nvPr>
            <p:ph idx="1" type="body"/>
          </p:nvPr>
        </p:nvSpPr>
        <p:spPr>
          <a:xfrm>
            <a:off x="4766554" y="1181057"/>
            <a:ext cx="3923453" cy="3656411"/>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B0B0B0"/>
              </a:buClr>
              <a:buSzPts val="1300"/>
              <a:buNone/>
            </a:pPr>
            <a:r>
              <a:rPr lang="it-IT" sz="1300">
                <a:latin typeface="DM Sans"/>
                <a:ea typeface="DM Sans"/>
                <a:cs typeface="DM Sans"/>
                <a:sym typeface="DM Sans"/>
              </a:rPr>
              <a:t>Quisque id purus eget purus euismod rutrum a nec neque. Vivamus eget enim nibh. Sed interdum eros quis diam sollicitudin, nec vulputate nisi eleifend. </a:t>
            </a:r>
            <a:endParaRPr sz="1300">
              <a:latin typeface="DM Sans"/>
              <a:ea typeface="DM Sans"/>
              <a:cs typeface="DM Sans"/>
              <a:sym typeface="DM Sans"/>
            </a:endParaRPr>
          </a:p>
          <a:p>
            <a:pPr indent="0" lvl="0" marL="0" rtl="0" algn="l">
              <a:spcBef>
                <a:spcPts val="260"/>
              </a:spcBef>
              <a:spcAft>
                <a:spcPts val="0"/>
              </a:spcAft>
              <a:buClr>
                <a:srgbClr val="B0B0B0"/>
              </a:buClr>
              <a:buSzPts val="1300"/>
              <a:buNone/>
            </a:pPr>
            <a:r>
              <a:t/>
            </a:r>
            <a:endParaRPr sz="1300">
              <a:latin typeface="DM Sans"/>
              <a:ea typeface="DM Sans"/>
              <a:cs typeface="DM Sans"/>
              <a:sym typeface="DM Sans"/>
            </a:endParaRPr>
          </a:p>
          <a:p>
            <a:pPr indent="0" lvl="0" marL="0" rtl="0" algn="l">
              <a:spcBef>
                <a:spcPts val="260"/>
              </a:spcBef>
              <a:spcAft>
                <a:spcPts val="0"/>
              </a:spcAft>
              <a:buClr>
                <a:srgbClr val="B0B0B0"/>
              </a:buClr>
              <a:buSzPts val="1300"/>
              <a:buNone/>
            </a:pPr>
            <a:r>
              <a:rPr lang="it-IT" sz="1300">
                <a:latin typeface="DM Sans"/>
                <a:ea typeface="DM Sans"/>
                <a:cs typeface="DM Sans"/>
                <a:sym typeface="DM Sans"/>
              </a:rPr>
              <a:t>Nulla ullamcorper sapien vitae nulla euismod ultrices. Curabitur aliquam, nulla euismod mollis malesuada, magna massa posuere dui, eu porttitor odio purus a sem.</a:t>
            </a:r>
            <a:endParaRPr sz="1300">
              <a:latin typeface="DM Sans"/>
              <a:ea typeface="DM Sans"/>
              <a:cs typeface="DM Sans"/>
              <a:sym typeface="DM Sans"/>
            </a:endParaRPr>
          </a:p>
          <a:p>
            <a:pPr indent="-260350" lvl="0" marL="342900" rtl="0" algn="l">
              <a:spcBef>
                <a:spcPts val="260"/>
              </a:spcBef>
              <a:spcAft>
                <a:spcPts val="0"/>
              </a:spcAft>
              <a:buClr>
                <a:srgbClr val="B0B0B0"/>
              </a:buClr>
              <a:buSzPts val="1300"/>
              <a:buNone/>
            </a:pPr>
            <a:r>
              <a:t/>
            </a:r>
            <a:endParaRPr sz="1300">
              <a:latin typeface="DM Sans"/>
              <a:ea typeface="DM Sans"/>
              <a:cs typeface="DM Sans"/>
              <a:sym typeface="DM Sans"/>
            </a:endParaRPr>
          </a:p>
        </p:txBody>
      </p:sp>
      <p:sp>
        <p:nvSpPr>
          <p:cNvPr id="133" name="Google Shape;133;p17"/>
          <p:cNvSpPr txBox="1"/>
          <p:nvPr>
            <p:ph type="title"/>
          </p:nvPr>
        </p:nvSpPr>
        <p:spPr>
          <a:xfrm>
            <a:off x="4766554" y="228866"/>
            <a:ext cx="3923453" cy="9525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06B2D8"/>
              </a:buClr>
              <a:buSzPts val="2500"/>
              <a:buFont typeface="Sora"/>
              <a:buNone/>
            </a:pPr>
            <a:r>
              <a:rPr b="1" lang="it-IT">
                <a:solidFill>
                  <a:srgbClr val="06B2D8"/>
                </a:solidFill>
                <a:latin typeface="Sora"/>
                <a:ea typeface="Sora"/>
                <a:cs typeface="Sora"/>
                <a:sym typeface="Sora"/>
              </a:rPr>
              <a:t>Text + left image</a:t>
            </a:r>
            <a:endParaRPr b="1">
              <a:solidFill>
                <a:srgbClr val="06B2D8"/>
              </a:solidFill>
              <a:latin typeface="Sora"/>
              <a:ea typeface="Sora"/>
              <a:cs typeface="Sora"/>
              <a:sym typeface="Sora"/>
            </a:endParaRPr>
          </a:p>
        </p:txBody>
      </p:sp>
      <p:pic>
        <p:nvPicPr>
          <p:cNvPr descr="/Users/mikelcurielm/Downloads/AdobeStock_381555347.jpegAdobeStock_381555347" id="134" name="Google Shape;134;p17"/>
          <p:cNvPicPr preferRelativeResize="0"/>
          <p:nvPr/>
        </p:nvPicPr>
        <p:blipFill rotWithShape="1">
          <a:blip r:embed="rId3">
            <a:alphaModFix/>
          </a:blip>
          <a:srcRect b="0" l="48569" r="0" t="-56"/>
          <a:stretch/>
        </p:blipFill>
        <p:spPr>
          <a:xfrm>
            <a:off x="0" y="0"/>
            <a:ext cx="4403725" cy="57181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p18"/>
          <p:cNvPicPr preferRelativeResize="0"/>
          <p:nvPr/>
        </p:nvPicPr>
        <p:blipFill rotWithShape="1">
          <a:blip r:embed="rId3">
            <a:alphaModFix/>
          </a:blip>
          <a:srcRect b="0" l="0" r="0" t="0"/>
          <a:stretch/>
        </p:blipFill>
        <p:spPr>
          <a:xfrm>
            <a:off x="457201" y="400316"/>
            <a:ext cx="8235950" cy="5009844"/>
          </a:xfrm>
          <a:prstGeom prst="rect">
            <a:avLst/>
          </a:prstGeom>
          <a:noFill/>
          <a:ln>
            <a:noFill/>
          </a:ln>
        </p:spPr>
      </p:pic>
      <p:sp>
        <p:nvSpPr>
          <p:cNvPr id="140" name="Google Shape;140;p18"/>
          <p:cNvSpPr txBox="1"/>
          <p:nvPr>
            <p:ph type="title"/>
          </p:nvPr>
        </p:nvSpPr>
        <p:spPr>
          <a:xfrm>
            <a:off x="457201" y="228866"/>
            <a:ext cx="5486399" cy="9525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06B2D8"/>
              </a:buClr>
              <a:buSzPts val="2500"/>
              <a:buFont typeface="Sora"/>
              <a:buNone/>
            </a:pPr>
            <a:r>
              <a:rPr b="1" lang="it-IT">
                <a:solidFill>
                  <a:srgbClr val="06B2D8"/>
                </a:solidFill>
                <a:latin typeface="Sora"/>
                <a:ea typeface="Sora"/>
                <a:cs typeface="Sora"/>
                <a:sym typeface="Sora"/>
              </a:rPr>
              <a:t>Graphic model</a:t>
            </a:r>
            <a:endParaRPr b="1">
              <a:solidFill>
                <a:srgbClr val="06B2D8"/>
              </a:solidFill>
              <a:latin typeface="Sora"/>
              <a:ea typeface="Sora"/>
              <a:cs typeface="Sora"/>
              <a:sym typeface="Sor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descr="/Users/mikelcurielm/Downloads/AdobeStock_514843826.jpegAdobeStock_514843826" id="145" name="Google Shape;145;p19"/>
          <p:cNvPicPr preferRelativeResize="0"/>
          <p:nvPr/>
        </p:nvPicPr>
        <p:blipFill rotWithShape="1">
          <a:blip r:embed="rId3">
            <a:alphaModFix/>
          </a:blip>
          <a:srcRect b="0" l="0" r="0" t="0"/>
          <a:stretch/>
        </p:blipFill>
        <p:spPr>
          <a:xfrm>
            <a:off x="3985895" y="462280"/>
            <a:ext cx="4937760" cy="2193925"/>
          </a:xfrm>
          <a:prstGeom prst="rect">
            <a:avLst/>
          </a:prstGeom>
          <a:noFill/>
          <a:ln>
            <a:noFill/>
          </a:ln>
        </p:spPr>
      </p:pic>
      <p:pic>
        <p:nvPicPr>
          <p:cNvPr descr="/Users/mikelcurielm/Downloads/AdobeStock_447193417.jpegAdobeStock_447193417" id="146" name="Google Shape;146;p19"/>
          <p:cNvPicPr preferRelativeResize="0"/>
          <p:nvPr/>
        </p:nvPicPr>
        <p:blipFill rotWithShape="1">
          <a:blip r:embed="rId4">
            <a:alphaModFix/>
          </a:blip>
          <a:srcRect b="0" l="0" r="0" t="0"/>
          <a:stretch/>
        </p:blipFill>
        <p:spPr>
          <a:xfrm>
            <a:off x="3966210" y="2891155"/>
            <a:ext cx="4959985" cy="2463800"/>
          </a:xfrm>
          <a:prstGeom prst="rect">
            <a:avLst/>
          </a:prstGeom>
          <a:noFill/>
          <a:ln>
            <a:noFill/>
          </a:ln>
        </p:spPr>
      </p:pic>
      <p:pic>
        <p:nvPicPr>
          <p:cNvPr descr="/Users/mikelcurielm/Downloads/AdobeStock_410597589.jpegAdobeStock_410597589" id="147" name="Google Shape;147;p19"/>
          <p:cNvPicPr preferRelativeResize="0"/>
          <p:nvPr/>
        </p:nvPicPr>
        <p:blipFill rotWithShape="1">
          <a:blip r:embed="rId5">
            <a:alphaModFix/>
          </a:blip>
          <a:srcRect b="0" l="0" r="0" t="0"/>
          <a:stretch/>
        </p:blipFill>
        <p:spPr>
          <a:xfrm>
            <a:off x="641350" y="0"/>
            <a:ext cx="2915285" cy="1943735"/>
          </a:xfrm>
          <a:prstGeom prst="rect">
            <a:avLst/>
          </a:prstGeom>
          <a:noFill/>
          <a:ln>
            <a:noFill/>
          </a:ln>
        </p:spPr>
      </p:pic>
      <p:pic>
        <p:nvPicPr>
          <p:cNvPr descr="/Users/mikelcurielm/Downloads/AdobeStock_571431150 (1).jpegAdobeStock_571431150 (1)" id="148" name="Google Shape;148;p19"/>
          <p:cNvPicPr preferRelativeResize="0"/>
          <p:nvPr/>
        </p:nvPicPr>
        <p:blipFill rotWithShape="1">
          <a:blip r:embed="rId6">
            <a:alphaModFix/>
          </a:blip>
          <a:srcRect b="0" l="0" r="0" t="0"/>
          <a:stretch/>
        </p:blipFill>
        <p:spPr>
          <a:xfrm>
            <a:off x="612140" y="2027555"/>
            <a:ext cx="2974340" cy="1853565"/>
          </a:xfrm>
          <a:prstGeom prst="rect">
            <a:avLst/>
          </a:prstGeom>
          <a:noFill/>
          <a:ln>
            <a:noFill/>
          </a:ln>
        </p:spPr>
      </p:pic>
      <p:pic>
        <p:nvPicPr>
          <p:cNvPr descr="/Users/mikelcurielm/Downloads/AdobeStock_505914560.jpegAdobeStock_505914560" id="149" name="Google Shape;149;p19"/>
          <p:cNvPicPr preferRelativeResize="0"/>
          <p:nvPr/>
        </p:nvPicPr>
        <p:blipFill rotWithShape="1">
          <a:blip r:embed="rId7">
            <a:alphaModFix/>
          </a:blip>
          <a:srcRect b="0" l="0" r="0" t="0"/>
          <a:stretch/>
        </p:blipFill>
        <p:spPr>
          <a:xfrm>
            <a:off x="612140" y="4000500"/>
            <a:ext cx="3006725" cy="169100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20"/>
          <p:cNvPicPr preferRelativeResize="0"/>
          <p:nvPr/>
        </p:nvPicPr>
        <p:blipFill rotWithShape="1">
          <a:blip r:embed="rId3">
            <a:alphaModFix/>
          </a:blip>
          <a:srcRect b="0" l="0" r="0" t="0"/>
          <a:stretch/>
        </p:blipFill>
        <p:spPr>
          <a:xfrm>
            <a:off x="1670050" y="1141095"/>
            <a:ext cx="5384800" cy="3879810"/>
          </a:xfrm>
          <a:prstGeom prst="rect">
            <a:avLst/>
          </a:prstGeom>
          <a:noFill/>
          <a:ln>
            <a:noFill/>
          </a:ln>
        </p:spPr>
      </p:pic>
      <p:sp>
        <p:nvSpPr>
          <p:cNvPr id="155" name="Google Shape;155;p20"/>
          <p:cNvSpPr txBox="1"/>
          <p:nvPr>
            <p:ph type="title"/>
          </p:nvPr>
        </p:nvSpPr>
        <p:spPr>
          <a:xfrm>
            <a:off x="457201" y="228866"/>
            <a:ext cx="5486399" cy="9525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06B2D8"/>
              </a:buClr>
              <a:buSzPts val="2500"/>
              <a:buFont typeface="Sora"/>
              <a:buNone/>
            </a:pPr>
            <a:r>
              <a:rPr b="1" lang="it-IT">
                <a:solidFill>
                  <a:srgbClr val="06B2D8"/>
                </a:solidFill>
                <a:latin typeface="Sora"/>
                <a:ea typeface="Sora"/>
                <a:cs typeface="Sora"/>
                <a:sym typeface="Sora"/>
              </a:rPr>
              <a:t>Graphic model</a:t>
            </a:r>
            <a:endParaRPr b="1">
              <a:solidFill>
                <a:srgbClr val="06B2D8"/>
              </a:solidFill>
              <a:latin typeface="Sora"/>
              <a:ea typeface="Sora"/>
              <a:cs typeface="Sora"/>
              <a:sym typeface="Sora"/>
            </a:endParaRPr>
          </a:p>
        </p:txBody>
      </p:sp>
      <p:sp>
        <p:nvSpPr>
          <p:cNvPr id="156" name="Google Shape;156;p20"/>
          <p:cNvSpPr txBox="1"/>
          <p:nvPr/>
        </p:nvSpPr>
        <p:spPr>
          <a:xfrm>
            <a:off x="8424545" y="2875915"/>
            <a:ext cx="30988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1"/>
          <p:cNvSpPr/>
          <p:nvPr/>
        </p:nvSpPr>
        <p:spPr>
          <a:xfrm>
            <a:off x="633730" y="402590"/>
            <a:ext cx="2458720" cy="125031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lt1"/>
              </a:buClr>
              <a:buSzPts val="2500"/>
              <a:buFont typeface="Arial"/>
              <a:buNone/>
            </a:pPr>
            <a:r>
              <a:rPr b="1" i="0" lang="it-IT" sz="2500">
                <a:solidFill>
                  <a:schemeClr val="lt1"/>
                </a:solidFill>
                <a:latin typeface="Fira Sans"/>
                <a:ea typeface="Fira Sans"/>
                <a:cs typeface="Fira Sans"/>
                <a:sym typeface="Fira Sans"/>
              </a:rPr>
              <a:t>Section title lorem ipsum</a:t>
            </a:r>
            <a:endParaRPr b="1" i="0" sz="2500">
              <a:solidFill>
                <a:schemeClr val="lt1"/>
              </a:solidFill>
              <a:latin typeface="Fira Sans"/>
              <a:ea typeface="Fira Sans"/>
              <a:cs typeface="Fira Sans"/>
              <a:sym typeface="Fira Sans"/>
            </a:endParaRPr>
          </a:p>
        </p:txBody>
      </p:sp>
      <p:cxnSp>
        <p:nvCxnSpPr>
          <p:cNvPr id="163" name="Google Shape;163;p21"/>
          <p:cNvCxnSpPr/>
          <p:nvPr/>
        </p:nvCxnSpPr>
        <p:spPr>
          <a:xfrm>
            <a:off x="529590" y="690880"/>
            <a:ext cx="0" cy="1317625"/>
          </a:xfrm>
          <a:prstGeom prst="straightConnector1">
            <a:avLst/>
          </a:prstGeom>
          <a:noFill/>
          <a:ln cap="flat" cmpd="sng" w="25400">
            <a:solidFill>
              <a:schemeClr val="lt1"/>
            </a:solidFill>
            <a:prstDash val="solid"/>
            <a:round/>
            <a:headEnd len="sm" w="sm" type="none"/>
            <a:tailEnd len="sm" w="sm" type="none"/>
          </a:ln>
        </p:spPr>
      </p:cxnSp>
      <p:sp>
        <p:nvSpPr>
          <p:cNvPr id="164" name="Google Shape;164;p21"/>
          <p:cNvSpPr/>
          <p:nvPr/>
        </p:nvSpPr>
        <p:spPr>
          <a:xfrm>
            <a:off x="-114300" y="-32385"/>
            <a:ext cx="9258300" cy="5778500"/>
          </a:xfrm>
          <a:prstGeom prst="rect">
            <a:avLst/>
          </a:prstGeom>
          <a:solidFill>
            <a:srgbClr val="50AFD5"/>
          </a:solid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65" name="Google Shape;165;p21"/>
          <p:cNvSpPr/>
          <p:nvPr/>
        </p:nvSpPr>
        <p:spPr>
          <a:xfrm>
            <a:off x="791210" y="1728470"/>
            <a:ext cx="2865755" cy="202311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lt1"/>
              </a:buClr>
              <a:buSzPts val="3500"/>
              <a:buFont typeface="Arial"/>
              <a:buNone/>
            </a:pPr>
            <a:r>
              <a:rPr b="1" i="0" lang="it-IT" sz="3500">
                <a:solidFill>
                  <a:schemeClr val="lt1"/>
                </a:solidFill>
                <a:latin typeface="Sora"/>
                <a:ea typeface="Sora"/>
                <a:cs typeface="Sora"/>
                <a:sym typeface="Sora"/>
              </a:rPr>
              <a:t>Section title lorem ipsum</a:t>
            </a:r>
            <a:endParaRPr b="1" i="0" sz="3500">
              <a:solidFill>
                <a:schemeClr val="lt1"/>
              </a:solidFill>
              <a:latin typeface="Sora"/>
              <a:ea typeface="Sora"/>
              <a:cs typeface="Sora"/>
              <a:sym typeface="Sora"/>
            </a:endParaRPr>
          </a:p>
        </p:txBody>
      </p:sp>
      <p:pic>
        <p:nvPicPr>
          <p:cNvPr descr="Recurso 9" id="166" name="Google Shape;166;p21"/>
          <p:cNvPicPr preferRelativeResize="0"/>
          <p:nvPr/>
        </p:nvPicPr>
        <p:blipFill rotWithShape="1">
          <a:blip r:embed="rId3">
            <a:alphaModFix/>
          </a:blip>
          <a:srcRect b="0" l="0" r="0" t="0"/>
          <a:stretch/>
        </p:blipFill>
        <p:spPr>
          <a:xfrm>
            <a:off x="3759200" y="246380"/>
            <a:ext cx="5197475" cy="522097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Romeo template">
  <a:themeElements>
    <a:clrScheme name="Personalizar 1">
      <a:dk1>
        <a:srgbClr val="626262"/>
      </a:dk1>
      <a:lt1>
        <a:srgbClr val="FFFFFF"/>
      </a:lt1>
      <a:dk2>
        <a:srgbClr val="004B87"/>
      </a:dk2>
      <a:lt2>
        <a:srgbClr val="FFFDF3"/>
      </a:lt2>
      <a:accent1>
        <a:srgbClr val="4F81BD"/>
      </a:accent1>
      <a:accent2>
        <a:srgbClr val="DF004D"/>
      </a:accent2>
      <a:accent3>
        <a:srgbClr val="00AB8D"/>
      </a:accent3>
      <a:accent4>
        <a:srgbClr val="FCD656"/>
      </a:accent4>
      <a:accent5>
        <a:srgbClr val="0066BA"/>
      </a:accent5>
      <a:accent6>
        <a:srgbClr val="F79646"/>
      </a:accent6>
      <a:hlink>
        <a:srgbClr val="9D9D9D"/>
      </a:hlink>
      <a:folHlink>
        <a:srgbClr val="9D9D9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